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  <p:sldMasterId id="2147483696" r:id="rId2"/>
  </p:sldMasterIdLst>
  <p:notesMasterIdLst>
    <p:notesMasterId r:id="rId28"/>
  </p:notesMasterIdLst>
  <p:handoutMasterIdLst>
    <p:handoutMasterId r:id="rId29"/>
  </p:handoutMasterIdLst>
  <p:sldIdLst>
    <p:sldId id="260" r:id="rId3"/>
    <p:sldId id="296" r:id="rId4"/>
    <p:sldId id="309" r:id="rId5"/>
    <p:sldId id="318" r:id="rId6"/>
    <p:sldId id="324" r:id="rId7"/>
    <p:sldId id="259" r:id="rId8"/>
    <p:sldId id="325" r:id="rId9"/>
    <p:sldId id="288" r:id="rId10"/>
    <p:sldId id="298" r:id="rId11"/>
    <p:sldId id="302" r:id="rId12"/>
    <p:sldId id="303" r:id="rId13"/>
    <p:sldId id="308" r:id="rId14"/>
    <p:sldId id="306" r:id="rId15"/>
    <p:sldId id="312" r:id="rId16"/>
    <p:sldId id="313" r:id="rId17"/>
    <p:sldId id="329" r:id="rId18"/>
    <p:sldId id="316" r:id="rId19"/>
    <p:sldId id="319" r:id="rId20"/>
    <p:sldId id="311" r:id="rId21"/>
    <p:sldId id="321" r:id="rId22"/>
    <p:sldId id="326" r:id="rId23"/>
    <p:sldId id="317" r:id="rId24"/>
    <p:sldId id="323" r:id="rId25"/>
    <p:sldId id="327" r:id="rId26"/>
    <p:sldId id="328" r:id="rId2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009999"/>
    <a:srgbClr val="378493"/>
    <a:srgbClr val="66FFCC"/>
    <a:srgbClr val="33CC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45" autoAdjust="0"/>
    <p:restoredTop sz="94600" autoAdjust="0"/>
  </p:normalViewPr>
  <p:slideViewPr>
    <p:cSldViewPr snapToGrid="0" snapToObjects="1">
      <p:cViewPr varScale="1">
        <p:scale>
          <a:sx n="88" d="100"/>
          <a:sy n="88" d="100"/>
        </p:scale>
        <p:origin x="-106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9D13EB-54E2-4633-9E7A-F9682B626895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203ACA0-8762-4B28-A1F2-0EA57171F455}">
      <dgm:prSet phldrT="[Texto]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r>
            <a:rPr kumimoji="0" lang="fr-F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ＭＳ Ｐゴシック" pitchFamily="-106" charset="-128"/>
              <a:cs typeface="Arial" pitchFamily="34" charset="0"/>
            </a:rPr>
            <a:t>España,Portugal,Argentina,Brasil,  Colombia, Perú, Paraguay</a:t>
          </a:r>
          <a:r>
            <a:rPr kumimoji="0" lang="fr-FR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ＭＳ Ｐゴシック" pitchFamily="-106" charset="-128"/>
              <a:cs typeface="Arial" pitchFamily="34" charset="0"/>
            </a:rPr>
            <a:t>;  Honduras,México,Venezuela</a:t>
          </a:r>
          <a:r>
            <a:rPr kumimoji="0" lang="fr-F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ＭＳ Ｐゴシック" pitchFamily="-106" charset="-128"/>
              <a:cs typeface="Arial" pitchFamily="34" charset="0"/>
            </a:rPr>
            <a:t>, Uruguay, Chile</a:t>
          </a:r>
          <a:r>
            <a: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-106" charset="-128"/>
              <a:cs typeface="Arial" pitchFamily="34" charset="0"/>
            </a:rPr>
            <a:t>;</a:t>
          </a:r>
          <a:endParaRPr lang="pt-BR" sz="1200" b="1" dirty="0">
            <a:solidFill>
              <a:schemeClr val="tx1"/>
            </a:solidFill>
          </a:endParaRPr>
        </a:p>
      </dgm:t>
    </dgm:pt>
    <dgm:pt modelId="{BC58EA24-D913-4A1C-AA29-1DDFECDEAFB4}" type="parTrans" cxnId="{4EF3E59F-C2FE-42AD-88ED-040F2FCF2AC0}">
      <dgm:prSet/>
      <dgm:spPr/>
      <dgm:t>
        <a:bodyPr/>
        <a:lstStyle/>
        <a:p>
          <a:endParaRPr lang="pt-BR"/>
        </a:p>
      </dgm:t>
    </dgm:pt>
    <dgm:pt modelId="{3349FBF6-63B8-49AF-A155-E6FB849E9EE4}" type="sibTrans" cxnId="{4EF3E59F-C2FE-42AD-88ED-040F2FCF2AC0}">
      <dgm:prSet/>
      <dgm:spPr/>
      <dgm:t>
        <a:bodyPr/>
        <a:lstStyle/>
        <a:p>
          <a:endParaRPr lang="pt-BR"/>
        </a:p>
      </dgm:t>
    </dgm:pt>
    <dgm:pt modelId="{563D4BE5-A970-4CCC-A964-07FE85B77DA0}">
      <dgm:prSet phldrT="[Texto]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r>
            <a:rPr lang="es-ES" sz="2800" b="1" dirty="0" smtClean="0">
              <a:solidFill>
                <a:schemeClr val="tx1"/>
              </a:solidFill>
            </a:rPr>
            <a:t> La creación de la sede -NESP/ UNB</a:t>
          </a:r>
          <a:endParaRPr lang="pt-BR" sz="2800" b="1" dirty="0">
            <a:solidFill>
              <a:schemeClr val="tx1"/>
            </a:solidFill>
          </a:endParaRPr>
        </a:p>
      </dgm:t>
    </dgm:pt>
    <dgm:pt modelId="{4C8D4A92-04A3-4276-9824-93C66348AE1A}" type="parTrans" cxnId="{C1FEC655-79B5-4B23-9ACC-0058D9C243AE}">
      <dgm:prSet/>
      <dgm:spPr/>
      <dgm:t>
        <a:bodyPr/>
        <a:lstStyle/>
        <a:p>
          <a:endParaRPr lang="pt-BR"/>
        </a:p>
      </dgm:t>
    </dgm:pt>
    <dgm:pt modelId="{81CB326A-6C73-4B36-A175-98261CE51F24}" type="sibTrans" cxnId="{C1FEC655-79B5-4B23-9ACC-0058D9C243AE}">
      <dgm:prSet/>
      <dgm:spPr/>
      <dgm:t>
        <a:bodyPr/>
        <a:lstStyle/>
        <a:p>
          <a:endParaRPr lang="pt-BR"/>
        </a:p>
      </dgm:t>
    </dgm:pt>
    <dgm:pt modelId="{8C86DD8F-9BD9-48F0-9312-551A7CDF3F36}">
      <dgm:prSet phldrT="[Texto]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r>
            <a:rPr lang="es-ES" sz="2400" b="1" i="0" dirty="0" smtClean="0">
              <a:solidFill>
                <a:schemeClr val="tx1"/>
              </a:solidFill>
            </a:rPr>
            <a:t>Desarrollo de la red de los  Núcleos</a:t>
          </a:r>
          <a:endParaRPr lang="pt-BR" sz="2400" b="1" i="0" dirty="0">
            <a:solidFill>
              <a:schemeClr val="tx1"/>
            </a:solidFill>
          </a:endParaRPr>
        </a:p>
      </dgm:t>
    </dgm:pt>
    <dgm:pt modelId="{CEE03927-91F6-4D8E-864D-E7122E49C0EC}" type="parTrans" cxnId="{E5EA9604-1227-4963-ADEE-F78DBB4C7CFE}">
      <dgm:prSet/>
      <dgm:spPr/>
      <dgm:t>
        <a:bodyPr/>
        <a:lstStyle/>
        <a:p>
          <a:endParaRPr lang="pt-BR"/>
        </a:p>
      </dgm:t>
    </dgm:pt>
    <dgm:pt modelId="{DE8C2CD2-B981-4AD0-985A-F1BD94A95714}" type="sibTrans" cxnId="{E5EA9604-1227-4963-ADEE-F78DBB4C7CFE}">
      <dgm:prSet/>
      <dgm:spPr/>
      <dgm:t>
        <a:bodyPr/>
        <a:lstStyle/>
        <a:p>
          <a:endParaRPr lang="pt-BR"/>
        </a:p>
      </dgm:t>
    </dgm:pt>
    <dgm:pt modelId="{858B8445-9CDC-4109-BF5B-896EBB865B99}">
      <dgm:prSet phldrT="[Texto]" custT="1"/>
      <dgm:spPr>
        <a:solidFill>
          <a:schemeClr val="bg1"/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pt-BR" sz="2800" b="1" dirty="0" smtClean="0">
              <a:solidFill>
                <a:schemeClr val="tx1"/>
              </a:solidFill>
            </a:rPr>
            <a:t>   </a:t>
          </a:r>
          <a:r>
            <a:rPr lang="pt-BR" sz="2800" b="1" dirty="0" err="1" smtClean="0">
              <a:solidFill>
                <a:schemeClr val="tx1"/>
              </a:solidFill>
            </a:rPr>
            <a:t>Talleres</a:t>
          </a:r>
          <a:r>
            <a:rPr lang="pt-BR" sz="2800" b="1" dirty="0" smtClean="0">
              <a:solidFill>
                <a:schemeClr val="tx1"/>
              </a:solidFill>
            </a:rPr>
            <a:t> , Seminários  (10)</a:t>
          </a:r>
        </a:p>
        <a:p>
          <a:r>
            <a:rPr lang="pt-BR" sz="2800" b="1" dirty="0" smtClean="0">
              <a:solidFill>
                <a:schemeClr val="tx1"/>
              </a:solidFill>
            </a:rPr>
            <a:t>   </a:t>
          </a:r>
          <a:r>
            <a:rPr lang="pt-BR" sz="2800" b="1" dirty="0" err="1" smtClean="0">
              <a:solidFill>
                <a:schemeClr val="tx1"/>
              </a:solidFill>
            </a:rPr>
            <a:t>Desarrollo</a:t>
          </a:r>
          <a:r>
            <a:rPr lang="pt-BR" sz="2800" b="1" dirty="0" smtClean="0">
              <a:solidFill>
                <a:schemeClr val="tx1"/>
              </a:solidFill>
            </a:rPr>
            <a:t> de </a:t>
          </a:r>
          <a:r>
            <a:rPr lang="pt-BR" sz="2800" b="1" dirty="0" err="1" smtClean="0">
              <a:solidFill>
                <a:schemeClr val="tx1"/>
              </a:solidFill>
            </a:rPr>
            <a:t>la</a:t>
          </a:r>
          <a:r>
            <a:rPr lang="pt-BR" sz="2800" b="1" dirty="0" smtClean="0">
              <a:solidFill>
                <a:schemeClr val="tx1"/>
              </a:solidFill>
            </a:rPr>
            <a:t> matriz </a:t>
          </a:r>
          <a:endParaRPr lang="pt-BR" sz="2800" b="1" dirty="0">
            <a:solidFill>
              <a:schemeClr val="tx1"/>
            </a:solidFill>
          </a:endParaRPr>
        </a:p>
      </dgm:t>
    </dgm:pt>
    <dgm:pt modelId="{C4B57DD2-D0E0-4923-9919-2BEE06363634}" type="parTrans" cxnId="{64CB5864-F4BA-41D9-AA10-4CCF1C1F00BC}">
      <dgm:prSet/>
      <dgm:spPr/>
      <dgm:t>
        <a:bodyPr/>
        <a:lstStyle/>
        <a:p>
          <a:endParaRPr lang="pt-BR"/>
        </a:p>
      </dgm:t>
    </dgm:pt>
    <dgm:pt modelId="{ECBCE23F-DD7B-41C6-97A9-2889FF8E894F}" type="sibTrans" cxnId="{64CB5864-F4BA-41D9-AA10-4CCF1C1F00BC}">
      <dgm:prSet/>
      <dgm:spPr/>
      <dgm:t>
        <a:bodyPr/>
        <a:lstStyle/>
        <a:p>
          <a:endParaRPr lang="pt-BR"/>
        </a:p>
      </dgm:t>
    </dgm:pt>
    <dgm:pt modelId="{CF305066-5DC7-4395-9F23-E1167202B1DF}">
      <dgm:prSet phldrT="[Texto]" phldr="1"/>
      <dgm:spPr>
        <a:solidFill>
          <a:schemeClr val="bg1"/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endParaRPr lang="pt-BR" sz="2200" dirty="0"/>
        </a:p>
      </dgm:t>
    </dgm:pt>
    <dgm:pt modelId="{5584462E-FF57-455F-8510-CEE1B11C1775}" type="parTrans" cxnId="{6DEE7DDF-8D99-4460-937D-7438402BA746}">
      <dgm:prSet/>
      <dgm:spPr/>
      <dgm:t>
        <a:bodyPr/>
        <a:lstStyle/>
        <a:p>
          <a:endParaRPr lang="pt-BR"/>
        </a:p>
      </dgm:t>
    </dgm:pt>
    <dgm:pt modelId="{A236DE94-568F-4AC8-B6B9-43E9BC256ACB}" type="sibTrans" cxnId="{6DEE7DDF-8D99-4460-937D-7438402BA746}">
      <dgm:prSet/>
      <dgm:spPr/>
      <dgm:t>
        <a:bodyPr/>
        <a:lstStyle/>
        <a:p>
          <a:endParaRPr lang="pt-BR"/>
        </a:p>
      </dgm:t>
    </dgm:pt>
    <dgm:pt modelId="{4134CD85-1174-4248-83E7-3F1B289B1D5E}">
      <dgm:prSet phldrT="[Texto]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r>
            <a:rPr lang="pt-BR" sz="2400" b="1" i="0" dirty="0" smtClean="0">
              <a:solidFill>
                <a:schemeClr val="tx1"/>
              </a:solidFill>
            </a:rPr>
            <a:t>Equipo,  </a:t>
          </a:r>
          <a:r>
            <a:rPr lang="pt-BR" sz="2400" b="1" i="1" dirty="0" smtClean="0">
              <a:solidFill>
                <a:schemeClr val="tx1"/>
              </a:solidFill>
            </a:rPr>
            <a:t>site</a:t>
          </a:r>
          <a:r>
            <a:rPr lang="pt-BR" sz="2400" b="1" i="0" dirty="0" smtClean="0">
              <a:solidFill>
                <a:schemeClr val="tx1"/>
              </a:solidFill>
            </a:rPr>
            <a:t>  www.oiapss.org</a:t>
          </a:r>
          <a:endParaRPr lang="pt-BR" sz="2400" b="1" i="0" dirty="0">
            <a:solidFill>
              <a:schemeClr val="tx1"/>
            </a:solidFill>
          </a:endParaRPr>
        </a:p>
      </dgm:t>
    </dgm:pt>
    <dgm:pt modelId="{E7002690-4683-4CDA-9414-5CD4A91E8EC2}" type="sibTrans" cxnId="{B2BBC5FF-DDD7-48CD-BBAF-ACED590524C8}">
      <dgm:prSet/>
      <dgm:spPr/>
      <dgm:t>
        <a:bodyPr/>
        <a:lstStyle/>
        <a:p>
          <a:endParaRPr lang="pt-BR"/>
        </a:p>
      </dgm:t>
    </dgm:pt>
    <dgm:pt modelId="{572CD811-141F-4912-8BEA-2072CB558735}" type="parTrans" cxnId="{B2BBC5FF-DDD7-48CD-BBAF-ACED590524C8}">
      <dgm:prSet/>
      <dgm:spPr/>
      <dgm:t>
        <a:bodyPr/>
        <a:lstStyle/>
        <a:p>
          <a:endParaRPr lang="pt-BR"/>
        </a:p>
      </dgm:t>
    </dgm:pt>
    <dgm:pt modelId="{54DC331A-F0A1-427A-B586-6F168789F2D3}" type="pres">
      <dgm:prSet presAssocID="{EC9D13EB-54E2-4633-9E7A-F9682B62689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AA7B032-CB21-4DFD-940E-59D9051C40B6}" type="pres">
      <dgm:prSet presAssocID="{3203ACA0-8762-4B28-A1F2-0EA57171F455}" presName="comp" presStyleCnt="0"/>
      <dgm:spPr/>
    </dgm:pt>
    <dgm:pt modelId="{B7C05E6F-7A28-469B-A5AA-4695780DBC7B}" type="pres">
      <dgm:prSet presAssocID="{3203ACA0-8762-4B28-A1F2-0EA57171F455}" presName="box" presStyleLbl="node1" presStyleIdx="0" presStyleCnt="3"/>
      <dgm:spPr/>
      <dgm:t>
        <a:bodyPr/>
        <a:lstStyle/>
        <a:p>
          <a:endParaRPr lang="pt-BR"/>
        </a:p>
      </dgm:t>
    </dgm:pt>
    <dgm:pt modelId="{B3AE39D4-6990-4380-9F1F-78AFE64B658F}" type="pres">
      <dgm:prSet presAssocID="{3203ACA0-8762-4B28-A1F2-0EA57171F455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63FB45A-17DB-4F05-8515-61C9FE87B510}" type="pres">
      <dgm:prSet presAssocID="{3203ACA0-8762-4B28-A1F2-0EA57171F455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4FC4C05-3AD3-457F-94DE-ECF477783E88}" type="pres">
      <dgm:prSet presAssocID="{3349FBF6-63B8-49AF-A155-E6FB849E9EE4}" presName="spacer" presStyleCnt="0"/>
      <dgm:spPr/>
    </dgm:pt>
    <dgm:pt modelId="{0ED1CDD9-9DC7-4262-94D1-4402DB6BF8F6}" type="pres">
      <dgm:prSet presAssocID="{563D4BE5-A970-4CCC-A964-07FE85B77DA0}" presName="comp" presStyleCnt="0"/>
      <dgm:spPr/>
    </dgm:pt>
    <dgm:pt modelId="{4D0262E1-E086-4349-AB4F-0F0B79C674E1}" type="pres">
      <dgm:prSet presAssocID="{563D4BE5-A970-4CCC-A964-07FE85B77DA0}" presName="box" presStyleLbl="node1" presStyleIdx="1" presStyleCnt="3"/>
      <dgm:spPr/>
      <dgm:t>
        <a:bodyPr/>
        <a:lstStyle/>
        <a:p>
          <a:endParaRPr lang="pt-BR"/>
        </a:p>
      </dgm:t>
    </dgm:pt>
    <dgm:pt modelId="{8A7F5148-9529-4837-B12F-071B91BC4D1A}" type="pres">
      <dgm:prSet presAssocID="{563D4BE5-A970-4CCC-A964-07FE85B77DA0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15B31D3-6A1F-4C72-8AD3-CD314230F939}" type="pres">
      <dgm:prSet presAssocID="{563D4BE5-A970-4CCC-A964-07FE85B77DA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8579D56-318C-4734-A24E-18976F0D7C09}" type="pres">
      <dgm:prSet presAssocID="{81CB326A-6C73-4B36-A175-98261CE51F24}" presName="spacer" presStyleCnt="0"/>
      <dgm:spPr/>
    </dgm:pt>
    <dgm:pt modelId="{30784363-E16B-4263-A52F-33C276CE3CE2}" type="pres">
      <dgm:prSet presAssocID="{858B8445-9CDC-4109-BF5B-896EBB865B99}" presName="comp" presStyleCnt="0"/>
      <dgm:spPr/>
    </dgm:pt>
    <dgm:pt modelId="{7CD0C646-C448-415A-A808-ABDC75D16E51}" type="pres">
      <dgm:prSet presAssocID="{858B8445-9CDC-4109-BF5B-896EBB865B99}" presName="box" presStyleLbl="node1" presStyleIdx="2" presStyleCnt="3"/>
      <dgm:spPr/>
      <dgm:t>
        <a:bodyPr/>
        <a:lstStyle/>
        <a:p>
          <a:endParaRPr lang="pt-BR"/>
        </a:p>
      </dgm:t>
    </dgm:pt>
    <dgm:pt modelId="{26EAD217-593D-486D-AB10-D582E79BFF66}" type="pres">
      <dgm:prSet presAssocID="{858B8445-9CDC-4109-BF5B-896EBB865B99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3D2CB3C5-0C2E-4D83-A69A-14A28725C512}" type="pres">
      <dgm:prSet presAssocID="{858B8445-9CDC-4109-BF5B-896EBB865B99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4CB5864-F4BA-41D9-AA10-4CCF1C1F00BC}" srcId="{EC9D13EB-54E2-4633-9E7A-F9682B626895}" destId="{858B8445-9CDC-4109-BF5B-896EBB865B99}" srcOrd="2" destOrd="0" parTransId="{C4B57DD2-D0E0-4923-9919-2BEE06363634}" sibTransId="{ECBCE23F-DD7B-41C6-97A9-2889FF8E894F}"/>
    <dgm:cxn modelId="{C1FEC655-79B5-4B23-9ACC-0058D9C243AE}" srcId="{EC9D13EB-54E2-4633-9E7A-F9682B626895}" destId="{563D4BE5-A970-4CCC-A964-07FE85B77DA0}" srcOrd="1" destOrd="0" parTransId="{4C8D4A92-04A3-4276-9824-93C66348AE1A}" sibTransId="{81CB326A-6C73-4B36-A175-98261CE51F24}"/>
    <dgm:cxn modelId="{6C131077-27D3-4744-8047-C6DB3AFD17F7}" type="presOf" srcId="{4134CD85-1174-4248-83E7-3F1B289B1D5E}" destId="{815B31D3-6A1F-4C72-8AD3-CD314230F939}" srcOrd="1" destOrd="2" presId="urn:microsoft.com/office/officeart/2005/8/layout/vList4"/>
    <dgm:cxn modelId="{29A41BC2-BE0E-436A-B612-56D5247385B5}" type="presOf" srcId="{4134CD85-1174-4248-83E7-3F1B289B1D5E}" destId="{4D0262E1-E086-4349-AB4F-0F0B79C674E1}" srcOrd="0" destOrd="2" presId="urn:microsoft.com/office/officeart/2005/8/layout/vList4"/>
    <dgm:cxn modelId="{AB3D044C-2CCD-4863-8ACD-97DFC1E0DA13}" type="presOf" srcId="{8C86DD8F-9BD9-48F0-9312-551A7CDF3F36}" destId="{815B31D3-6A1F-4C72-8AD3-CD314230F939}" srcOrd="1" destOrd="1" presId="urn:microsoft.com/office/officeart/2005/8/layout/vList4"/>
    <dgm:cxn modelId="{39B3E7FE-2236-4B74-BDB6-88108A864306}" type="presOf" srcId="{563D4BE5-A970-4CCC-A964-07FE85B77DA0}" destId="{815B31D3-6A1F-4C72-8AD3-CD314230F939}" srcOrd="1" destOrd="0" presId="urn:microsoft.com/office/officeart/2005/8/layout/vList4"/>
    <dgm:cxn modelId="{9EAAB244-B7DB-4BC9-889E-954F136853C3}" type="presOf" srcId="{858B8445-9CDC-4109-BF5B-896EBB865B99}" destId="{3D2CB3C5-0C2E-4D83-A69A-14A28725C512}" srcOrd="1" destOrd="0" presId="urn:microsoft.com/office/officeart/2005/8/layout/vList4"/>
    <dgm:cxn modelId="{B22467F8-DE54-4632-B4EE-E094ED4CAE25}" type="presOf" srcId="{8C86DD8F-9BD9-48F0-9312-551A7CDF3F36}" destId="{4D0262E1-E086-4349-AB4F-0F0B79C674E1}" srcOrd="0" destOrd="1" presId="urn:microsoft.com/office/officeart/2005/8/layout/vList4"/>
    <dgm:cxn modelId="{8DB52151-5B96-4058-8B41-59A5E442FCDA}" type="presOf" srcId="{3203ACA0-8762-4B28-A1F2-0EA57171F455}" destId="{B7C05E6F-7A28-469B-A5AA-4695780DBC7B}" srcOrd="0" destOrd="0" presId="urn:microsoft.com/office/officeart/2005/8/layout/vList4"/>
    <dgm:cxn modelId="{21C3EACF-4C5C-44D2-B14A-EA18F3CDDE1F}" type="presOf" srcId="{3203ACA0-8762-4B28-A1F2-0EA57171F455}" destId="{D63FB45A-17DB-4F05-8515-61C9FE87B510}" srcOrd="1" destOrd="0" presId="urn:microsoft.com/office/officeart/2005/8/layout/vList4"/>
    <dgm:cxn modelId="{D057222A-8B57-46B7-86D7-38303A74CFA5}" type="presOf" srcId="{563D4BE5-A970-4CCC-A964-07FE85B77DA0}" destId="{4D0262E1-E086-4349-AB4F-0F0B79C674E1}" srcOrd="0" destOrd="0" presId="urn:microsoft.com/office/officeart/2005/8/layout/vList4"/>
    <dgm:cxn modelId="{140DE374-760F-4CFE-903D-77656DD571EB}" type="presOf" srcId="{858B8445-9CDC-4109-BF5B-896EBB865B99}" destId="{7CD0C646-C448-415A-A808-ABDC75D16E51}" srcOrd="0" destOrd="0" presId="urn:microsoft.com/office/officeart/2005/8/layout/vList4"/>
    <dgm:cxn modelId="{E5EA9604-1227-4963-ADEE-F78DBB4C7CFE}" srcId="{563D4BE5-A970-4CCC-A964-07FE85B77DA0}" destId="{8C86DD8F-9BD9-48F0-9312-551A7CDF3F36}" srcOrd="0" destOrd="0" parTransId="{CEE03927-91F6-4D8E-864D-E7122E49C0EC}" sibTransId="{DE8C2CD2-B981-4AD0-985A-F1BD94A95714}"/>
    <dgm:cxn modelId="{B2BBC5FF-DDD7-48CD-BBAF-ACED590524C8}" srcId="{563D4BE5-A970-4CCC-A964-07FE85B77DA0}" destId="{4134CD85-1174-4248-83E7-3F1B289B1D5E}" srcOrd="1" destOrd="0" parTransId="{572CD811-141F-4912-8BEA-2072CB558735}" sibTransId="{E7002690-4683-4CDA-9414-5CD4A91E8EC2}"/>
    <dgm:cxn modelId="{4EF3E59F-C2FE-42AD-88ED-040F2FCF2AC0}" srcId="{EC9D13EB-54E2-4633-9E7A-F9682B626895}" destId="{3203ACA0-8762-4B28-A1F2-0EA57171F455}" srcOrd="0" destOrd="0" parTransId="{BC58EA24-D913-4A1C-AA29-1DDFECDEAFB4}" sibTransId="{3349FBF6-63B8-49AF-A155-E6FB849E9EE4}"/>
    <dgm:cxn modelId="{27C88C98-ECE8-4F03-8DAC-4E726A2F19AF}" type="presOf" srcId="{EC9D13EB-54E2-4633-9E7A-F9682B626895}" destId="{54DC331A-F0A1-427A-B586-6F168789F2D3}" srcOrd="0" destOrd="0" presId="urn:microsoft.com/office/officeart/2005/8/layout/vList4"/>
    <dgm:cxn modelId="{8E2F0543-04A6-429B-B506-D9031910CAA7}" type="presOf" srcId="{CF305066-5DC7-4395-9F23-E1167202B1DF}" destId="{3D2CB3C5-0C2E-4D83-A69A-14A28725C512}" srcOrd="1" destOrd="1" presId="urn:microsoft.com/office/officeart/2005/8/layout/vList4"/>
    <dgm:cxn modelId="{6DEE7DDF-8D99-4460-937D-7438402BA746}" srcId="{858B8445-9CDC-4109-BF5B-896EBB865B99}" destId="{CF305066-5DC7-4395-9F23-E1167202B1DF}" srcOrd="0" destOrd="0" parTransId="{5584462E-FF57-455F-8510-CEE1B11C1775}" sibTransId="{A236DE94-568F-4AC8-B6B9-43E9BC256ACB}"/>
    <dgm:cxn modelId="{92CAF0ED-4D2B-4709-AAE6-CDF9E23CFEC4}" type="presOf" srcId="{CF305066-5DC7-4395-9F23-E1167202B1DF}" destId="{7CD0C646-C448-415A-A808-ABDC75D16E51}" srcOrd="0" destOrd="1" presId="urn:microsoft.com/office/officeart/2005/8/layout/vList4"/>
    <dgm:cxn modelId="{8A989D9B-65D4-49FD-BD97-7BD726269DD4}" type="presParOf" srcId="{54DC331A-F0A1-427A-B586-6F168789F2D3}" destId="{2AA7B032-CB21-4DFD-940E-59D9051C40B6}" srcOrd="0" destOrd="0" presId="urn:microsoft.com/office/officeart/2005/8/layout/vList4"/>
    <dgm:cxn modelId="{9E37234E-CA35-46C7-A490-21B8614936FA}" type="presParOf" srcId="{2AA7B032-CB21-4DFD-940E-59D9051C40B6}" destId="{B7C05E6F-7A28-469B-A5AA-4695780DBC7B}" srcOrd="0" destOrd="0" presId="urn:microsoft.com/office/officeart/2005/8/layout/vList4"/>
    <dgm:cxn modelId="{235344FE-8214-4DAA-9BFF-062114221900}" type="presParOf" srcId="{2AA7B032-CB21-4DFD-940E-59D9051C40B6}" destId="{B3AE39D4-6990-4380-9F1F-78AFE64B658F}" srcOrd="1" destOrd="0" presId="urn:microsoft.com/office/officeart/2005/8/layout/vList4"/>
    <dgm:cxn modelId="{352CD178-D649-4618-86F2-33D7A716510C}" type="presParOf" srcId="{2AA7B032-CB21-4DFD-940E-59D9051C40B6}" destId="{D63FB45A-17DB-4F05-8515-61C9FE87B510}" srcOrd="2" destOrd="0" presId="urn:microsoft.com/office/officeart/2005/8/layout/vList4"/>
    <dgm:cxn modelId="{A26ECDB3-28E6-4C49-9DFF-092B74CAA656}" type="presParOf" srcId="{54DC331A-F0A1-427A-B586-6F168789F2D3}" destId="{14FC4C05-3AD3-457F-94DE-ECF477783E88}" srcOrd="1" destOrd="0" presId="urn:microsoft.com/office/officeart/2005/8/layout/vList4"/>
    <dgm:cxn modelId="{EA69D8D6-5A88-4A05-85FF-4476E97A2FE5}" type="presParOf" srcId="{54DC331A-F0A1-427A-B586-6F168789F2D3}" destId="{0ED1CDD9-9DC7-4262-94D1-4402DB6BF8F6}" srcOrd="2" destOrd="0" presId="urn:microsoft.com/office/officeart/2005/8/layout/vList4"/>
    <dgm:cxn modelId="{A7D19416-9E45-4C2D-A4D6-D61BA363AA37}" type="presParOf" srcId="{0ED1CDD9-9DC7-4262-94D1-4402DB6BF8F6}" destId="{4D0262E1-E086-4349-AB4F-0F0B79C674E1}" srcOrd="0" destOrd="0" presId="urn:microsoft.com/office/officeart/2005/8/layout/vList4"/>
    <dgm:cxn modelId="{C43A1B7F-332B-4A16-8482-9B77CE5710BD}" type="presParOf" srcId="{0ED1CDD9-9DC7-4262-94D1-4402DB6BF8F6}" destId="{8A7F5148-9529-4837-B12F-071B91BC4D1A}" srcOrd="1" destOrd="0" presId="urn:microsoft.com/office/officeart/2005/8/layout/vList4"/>
    <dgm:cxn modelId="{327270D7-9801-4A40-B6C5-DB1AA2552C9A}" type="presParOf" srcId="{0ED1CDD9-9DC7-4262-94D1-4402DB6BF8F6}" destId="{815B31D3-6A1F-4C72-8AD3-CD314230F939}" srcOrd="2" destOrd="0" presId="urn:microsoft.com/office/officeart/2005/8/layout/vList4"/>
    <dgm:cxn modelId="{68B3E5D3-A137-4671-8F50-A43932E3C48E}" type="presParOf" srcId="{54DC331A-F0A1-427A-B586-6F168789F2D3}" destId="{48579D56-318C-4734-A24E-18976F0D7C09}" srcOrd="3" destOrd="0" presId="urn:microsoft.com/office/officeart/2005/8/layout/vList4"/>
    <dgm:cxn modelId="{380163A4-6986-4A79-A71D-B78F17128B8F}" type="presParOf" srcId="{54DC331A-F0A1-427A-B586-6F168789F2D3}" destId="{30784363-E16B-4263-A52F-33C276CE3CE2}" srcOrd="4" destOrd="0" presId="urn:microsoft.com/office/officeart/2005/8/layout/vList4"/>
    <dgm:cxn modelId="{5E2D3FC2-A9E3-4491-A3CB-E8AF3B6CECC9}" type="presParOf" srcId="{30784363-E16B-4263-A52F-33C276CE3CE2}" destId="{7CD0C646-C448-415A-A808-ABDC75D16E51}" srcOrd="0" destOrd="0" presId="urn:microsoft.com/office/officeart/2005/8/layout/vList4"/>
    <dgm:cxn modelId="{CF9FF81D-C7E9-4DFB-A6D9-84A52C45043D}" type="presParOf" srcId="{30784363-E16B-4263-A52F-33C276CE3CE2}" destId="{26EAD217-593D-486D-AB10-D582E79BFF66}" srcOrd="1" destOrd="0" presId="urn:microsoft.com/office/officeart/2005/8/layout/vList4"/>
    <dgm:cxn modelId="{FC68457B-28A2-43E4-9EEA-AAB7F8169F9D}" type="presParOf" srcId="{30784363-E16B-4263-A52F-33C276CE3CE2}" destId="{3D2CB3C5-0C2E-4D83-A69A-14A28725C512}" srcOrd="2" destOrd="0" presId="urn:microsoft.com/office/officeart/2005/8/layout/vList4"/>
  </dgm:cxnLst>
  <dgm:bg/>
  <dgm:whole>
    <a:ln>
      <a:solidFill>
        <a:schemeClr val="accent1"/>
      </a:solidFill>
    </a:ln>
  </dgm:whole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8B6A60-73A6-4C73-92D8-35B66D5D607E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6C071806-B522-4E60-9A99-86943776DAF3}">
      <dgm:prSet phldrT="[Texto]" custT="1"/>
      <dgm:spPr/>
      <dgm:t>
        <a:bodyPr/>
        <a:lstStyle/>
        <a:p>
          <a:pPr algn="l"/>
          <a:r>
            <a:rPr lang="pt-BR" sz="2000" b="1" dirty="0" smtClean="0"/>
            <a:t>“BONUS DEMOGRÁFICO”</a:t>
          </a:r>
        </a:p>
        <a:p>
          <a:pPr algn="l"/>
          <a:r>
            <a:rPr lang="pt-BR" sz="2000" b="1" dirty="0" smtClean="0"/>
            <a:t>REDUCCION DE LA  TASA DE DEPENDENCIA </a:t>
          </a:r>
          <a:endParaRPr lang="pt-BR" sz="2000" b="1" dirty="0"/>
        </a:p>
      </dgm:t>
    </dgm:pt>
    <dgm:pt modelId="{F6EF81F1-5434-45D9-BE83-A8A0F184854E}" type="parTrans" cxnId="{F0CB5C93-25EC-4F30-899D-8EB8CC1A4715}">
      <dgm:prSet/>
      <dgm:spPr/>
      <dgm:t>
        <a:bodyPr/>
        <a:lstStyle/>
        <a:p>
          <a:endParaRPr lang="pt-BR"/>
        </a:p>
      </dgm:t>
    </dgm:pt>
    <dgm:pt modelId="{A41DC834-DFEC-4C49-9170-1BB75D62DF59}" type="sibTrans" cxnId="{F0CB5C93-25EC-4F30-899D-8EB8CC1A4715}">
      <dgm:prSet/>
      <dgm:spPr/>
      <dgm:t>
        <a:bodyPr/>
        <a:lstStyle/>
        <a:p>
          <a:endParaRPr lang="pt-BR"/>
        </a:p>
      </dgm:t>
    </dgm:pt>
    <dgm:pt modelId="{9B42AAB6-42F5-4659-A53F-D642844FA376}">
      <dgm:prSet phldrT="[Texto]" custT="1"/>
      <dgm:spPr/>
      <dgm:t>
        <a:bodyPr/>
        <a:lstStyle/>
        <a:p>
          <a:pPr algn="l"/>
          <a:r>
            <a:rPr lang="pt-BR" sz="2000" b="1" dirty="0" smtClean="0"/>
            <a:t>CRECIMIENTO</a:t>
          </a:r>
        </a:p>
        <a:p>
          <a:pPr algn="l"/>
          <a:r>
            <a:rPr lang="pt-BR" sz="2000" b="1" dirty="0" smtClean="0"/>
            <a:t>SOCIOECONOMICO</a:t>
          </a:r>
        </a:p>
        <a:p>
          <a:pPr algn="l"/>
          <a:r>
            <a:rPr lang="pt-BR" sz="2000" b="1" dirty="0" smtClean="0"/>
            <a:t> “DÉCADA DE ORO”</a:t>
          </a:r>
        </a:p>
        <a:p>
          <a:pPr algn="l"/>
          <a:r>
            <a:rPr lang="pt-BR" sz="2000" b="1" dirty="0" smtClean="0"/>
            <a:t>AVANCES  MÁS   REDUCIDOS  </a:t>
          </a:r>
          <a:r>
            <a:rPr lang="pt-BR" sz="2000" b="1" dirty="0" smtClean="0"/>
            <a:t>EN </a:t>
          </a:r>
          <a:r>
            <a:rPr lang="pt-BR" sz="2000" b="1" dirty="0" smtClean="0"/>
            <a:t>EDUCACIÓN </a:t>
          </a:r>
          <a:endParaRPr lang="pt-BR" sz="2000" b="1" dirty="0"/>
        </a:p>
      </dgm:t>
    </dgm:pt>
    <dgm:pt modelId="{79731F17-D11E-41CF-A75D-8FC8444BA9F6}" type="parTrans" cxnId="{4CF02881-C502-4774-9C9A-251E0F692711}">
      <dgm:prSet/>
      <dgm:spPr/>
      <dgm:t>
        <a:bodyPr/>
        <a:lstStyle/>
        <a:p>
          <a:endParaRPr lang="pt-BR"/>
        </a:p>
      </dgm:t>
    </dgm:pt>
    <dgm:pt modelId="{2D232109-0231-478F-A708-D104AE23AEA7}" type="sibTrans" cxnId="{4CF02881-C502-4774-9C9A-251E0F692711}">
      <dgm:prSet/>
      <dgm:spPr/>
      <dgm:t>
        <a:bodyPr/>
        <a:lstStyle/>
        <a:p>
          <a:endParaRPr lang="pt-BR"/>
        </a:p>
      </dgm:t>
    </dgm:pt>
    <dgm:pt modelId="{EBBBF753-67BD-4B4A-92CB-BBDE26A017D2}">
      <dgm:prSet phldrT="[Texto]" custT="1"/>
      <dgm:spPr/>
      <dgm:t>
        <a:bodyPr/>
        <a:lstStyle/>
        <a:p>
          <a:pPr algn="l">
            <a:lnSpc>
              <a:spcPct val="100000"/>
            </a:lnSpc>
          </a:pPr>
          <a:r>
            <a:rPr lang="pt-BR" sz="2000" b="1" dirty="0" smtClean="0"/>
            <a:t>SOBREPESO</a:t>
          </a:r>
        </a:p>
        <a:p>
          <a:pPr algn="l">
            <a:lnSpc>
              <a:spcPct val="100000"/>
            </a:lnSpc>
          </a:pPr>
          <a:r>
            <a:rPr lang="pt-BR" sz="2000" b="1" dirty="0" smtClean="0"/>
            <a:t>AVANCES  EN </a:t>
          </a:r>
          <a:r>
            <a:rPr lang="pt-BR" sz="2000" b="1" dirty="0" smtClean="0"/>
            <a:t>SANEAMENTO</a:t>
          </a:r>
          <a:r>
            <a:rPr lang="pt-BR" sz="2000" b="1" dirty="0" smtClean="0"/>
            <a:t>, APORTE DE AGUA  PARA </a:t>
          </a:r>
          <a:r>
            <a:rPr lang="pt-BR" sz="2000" b="1" dirty="0" smtClean="0"/>
            <a:t>ZONAS RURALES </a:t>
          </a:r>
          <a:r>
            <a:rPr lang="pt-BR" sz="2000" b="1" dirty="0" smtClean="0"/>
            <a:t>REDUCIDO </a:t>
          </a:r>
        </a:p>
        <a:p>
          <a:pPr algn="l">
            <a:lnSpc>
              <a:spcPct val="100000"/>
            </a:lnSpc>
          </a:pPr>
          <a:r>
            <a:rPr lang="pt-BR" sz="2000" b="1" dirty="0" smtClean="0"/>
            <a:t>VIOLENCIA, SUICIDIO</a:t>
          </a:r>
        </a:p>
        <a:p>
          <a:pPr algn="l">
            <a:lnSpc>
              <a:spcPct val="100000"/>
            </a:lnSpc>
          </a:pPr>
          <a:r>
            <a:rPr lang="pt-BR" sz="2000" b="1" dirty="0" smtClean="0"/>
            <a:t>CAUSAS EXTERNAS  </a:t>
          </a:r>
        </a:p>
        <a:p>
          <a:pPr algn="ctr">
            <a:lnSpc>
              <a:spcPct val="90000"/>
            </a:lnSpc>
          </a:pPr>
          <a:endParaRPr lang="pt-BR" sz="2400" dirty="0" smtClean="0"/>
        </a:p>
        <a:p>
          <a:pPr algn="ctr">
            <a:lnSpc>
              <a:spcPct val="90000"/>
            </a:lnSpc>
          </a:pPr>
          <a:endParaRPr lang="pt-BR" sz="2400" dirty="0" smtClean="0"/>
        </a:p>
        <a:p>
          <a:pPr algn="ctr">
            <a:lnSpc>
              <a:spcPct val="90000"/>
            </a:lnSpc>
          </a:pPr>
          <a:r>
            <a:rPr lang="pt-BR" sz="2400" dirty="0" smtClean="0"/>
            <a:t> </a:t>
          </a:r>
          <a:endParaRPr lang="pt-BR" sz="2400" dirty="0"/>
        </a:p>
      </dgm:t>
    </dgm:pt>
    <dgm:pt modelId="{4C8583DE-9BF6-4413-BEFC-DA854503EF25}" type="parTrans" cxnId="{CE82DA50-507E-45D7-8C18-B2E4B52F0DFD}">
      <dgm:prSet/>
      <dgm:spPr/>
      <dgm:t>
        <a:bodyPr/>
        <a:lstStyle/>
        <a:p>
          <a:endParaRPr lang="pt-BR"/>
        </a:p>
      </dgm:t>
    </dgm:pt>
    <dgm:pt modelId="{7E31D867-5D11-428F-BDDB-A946FF4577B3}" type="sibTrans" cxnId="{CE82DA50-507E-45D7-8C18-B2E4B52F0DFD}">
      <dgm:prSet/>
      <dgm:spPr/>
      <dgm:t>
        <a:bodyPr/>
        <a:lstStyle/>
        <a:p>
          <a:endParaRPr lang="pt-BR"/>
        </a:p>
      </dgm:t>
    </dgm:pt>
    <dgm:pt modelId="{1944ABD8-ECCF-4368-8A7E-C9A1D3F97734}" type="pres">
      <dgm:prSet presAssocID="{128B6A60-73A6-4C73-92D8-35B66D5D607E}" presName="Name0" presStyleCnt="0">
        <dgm:presLayoutVars>
          <dgm:dir/>
          <dgm:resizeHandles val="exact"/>
        </dgm:presLayoutVars>
      </dgm:prSet>
      <dgm:spPr/>
    </dgm:pt>
    <dgm:pt modelId="{6E609EA2-8D6A-472C-8B1F-E2903DCD9ADC}" type="pres">
      <dgm:prSet presAssocID="{128B6A60-73A6-4C73-92D8-35B66D5D607E}" presName="bkgdShp" presStyleLbl="alignAccFollowNode1" presStyleIdx="0" presStyleCnt="1" custLinFactNeighborX="5326" custLinFactNeighborY="0"/>
      <dgm:spPr/>
    </dgm:pt>
    <dgm:pt modelId="{C3853DE1-B4CF-418E-8EA9-A20FE95DB7F0}" type="pres">
      <dgm:prSet presAssocID="{128B6A60-73A6-4C73-92D8-35B66D5D607E}" presName="linComp" presStyleCnt="0"/>
      <dgm:spPr/>
    </dgm:pt>
    <dgm:pt modelId="{316567B5-D654-4D75-8AEC-C022C364EF27}" type="pres">
      <dgm:prSet presAssocID="{6C071806-B522-4E60-9A99-86943776DAF3}" presName="compNode" presStyleCnt="0"/>
      <dgm:spPr/>
    </dgm:pt>
    <dgm:pt modelId="{82BA2F98-86EC-4206-B3EE-60194F1E9FD0}" type="pres">
      <dgm:prSet presAssocID="{6C071806-B522-4E60-9A99-86943776DAF3}" presName="node" presStyleLbl="node1" presStyleIdx="0" presStyleCnt="3" custScaleX="956889" custScaleY="112725" custLinFactX="-4230" custLinFactNeighborX="-100000" custLinFactNeighborY="-318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203427A-C607-45B3-BDE2-D284ABC14B38}" type="pres">
      <dgm:prSet presAssocID="{6C071806-B522-4E60-9A99-86943776DAF3}" presName="invisiNode" presStyleLbl="node1" presStyleIdx="0" presStyleCnt="3"/>
      <dgm:spPr/>
    </dgm:pt>
    <dgm:pt modelId="{D8488D84-AA0B-4940-A89C-BB86D177645F}" type="pres">
      <dgm:prSet presAssocID="{6C071806-B522-4E60-9A99-86943776DAF3}" presName="imagNode" presStyleLbl="fgImgPlace1" presStyleIdx="0" presStyleCnt="3" custScaleX="816771" custScaleY="120083" custLinFactNeighborX="-13705" custLinFactNeighborY="-283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F835620-10E9-49A4-B44D-43622356BD0C}" type="pres">
      <dgm:prSet presAssocID="{A41DC834-DFEC-4C49-9170-1BB75D62DF59}" presName="sibTrans" presStyleLbl="sibTrans2D1" presStyleIdx="0" presStyleCnt="0"/>
      <dgm:spPr/>
      <dgm:t>
        <a:bodyPr/>
        <a:lstStyle/>
        <a:p>
          <a:endParaRPr lang="pt-BR"/>
        </a:p>
      </dgm:t>
    </dgm:pt>
    <dgm:pt modelId="{582F3114-7F46-4C21-9425-B6E6C89EF65E}" type="pres">
      <dgm:prSet presAssocID="{9B42AAB6-42F5-4659-A53F-D642844FA376}" presName="compNode" presStyleCnt="0"/>
      <dgm:spPr/>
    </dgm:pt>
    <dgm:pt modelId="{ADE93754-F35A-4805-BF3E-7B543A6C64C1}" type="pres">
      <dgm:prSet presAssocID="{9B42AAB6-42F5-4659-A53F-D642844FA376}" presName="node" presStyleLbl="node1" presStyleIdx="1" presStyleCnt="3" custScaleX="1090628" custScaleY="109013" custLinFactNeighborX="-3675" custLinFactNeighborY="-288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0541CF1-1EAC-4436-82C0-3F54B1A93C3C}" type="pres">
      <dgm:prSet presAssocID="{9B42AAB6-42F5-4659-A53F-D642844FA376}" presName="invisiNode" presStyleLbl="node1" presStyleIdx="1" presStyleCnt="3"/>
      <dgm:spPr/>
    </dgm:pt>
    <dgm:pt modelId="{1D92DCB1-9D7C-430E-A8E5-7ABDE02EC08D}" type="pres">
      <dgm:prSet presAssocID="{9B42AAB6-42F5-4659-A53F-D642844FA376}" presName="imagNode" presStyleLbl="fgImgPlace1" presStyleIdx="1" presStyleCnt="3" custScaleX="940763" custScaleY="121237" custLinFactNeighborX="39191" custLinFactNeighborY="-380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36402B1A-224F-46B9-95F5-4DE6D619B0B5}" type="pres">
      <dgm:prSet presAssocID="{2D232109-0231-478F-A708-D104AE23AEA7}" presName="sibTrans" presStyleLbl="sibTrans2D1" presStyleIdx="0" presStyleCnt="0"/>
      <dgm:spPr/>
      <dgm:t>
        <a:bodyPr/>
        <a:lstStyle/>
        <a:p>
          <a:endParaRPr lang="pt-BR"/>
        </a:p>
      </dgm:t>
    </dgm:pt>
    <dgm:pt modelId="{03A514AB-430A-4466-A33E-66EBC7FE75F0}" type="pres">
      <dgm:prSet presAssocID="{EBBBF753-67BD-4B4A-92CB-BBDE26A017D2}" presName="compNode" presStyleCnt="0"/>
      <dgm:spPr/>
    </dgm:pt>
    <dgm:pt modelId="{DB3CB60F-B481-4391-B9E2-A8E5A825A583}" type="pres">
      <dgm:prSet presAssocID="{EBBBF753-67BD-4B4A-92CB-BBDE26A017D2}" presName="node" presStyleLbl="node1" presStyleIdx="2" presStyleCnt="3" custScaleX="1265546" custScaleY="105637" custLinFactNeighborX="75575" custLinFactNeighborY="-225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9F6B11F-7FE5-4630-8E56-6FDDBC3585BF}" type="pres">
      <dgm:prSet presAssocID="{EBBBF753-67BD-4B4A-92CB-BBDE26A017D2}" presName="invisiNode" presStyleLbl="node1" presStyleIdx="2" presStyleCnt="3"/>
      <dgm:spPr/>
    </dgm:pt>
    <dgm:pt modelId="{3C368C05-9B48-4ABE-9E81-7422F03668D0}" type="pres">
      <dgm:prSet presAssocID="{EBBBF753-67BD-4B4A-92CB-BBDE26A017D2}" presName="imagNode" presStyleLbl="fgImgPlace1" presStyleIdx="2" presStyleCnt="3" custScaleX="732976" custScaleY="99549" custLinFactNeighborX="-55043" custLinFactNeighborY="27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250DFDDA-B336-422D-9AFE-A81DBAF48E21}" type="presOf" srcId="{6C071806-B522-4E60-9A99-86943776DAF3}" destId="{82BA2F98-86EC-4206-B3EE-60194F1E9FD0}" srcOrd="0" destOrd="0" presId="urn:microsoft.com/office/officeart/2005/8/layout/pList2"/>
    <dgm:cxn modelId="{C2CC6042-F2ED-4A04-901B-FC191AB5D4CD}" type="presOf" srcId="{A41DC834-DFEC-4C49-9170-1BB75D62DF59}" destId="{8F835620-10E9-49A4-B44D-43622356BD0C}" srcOrd="0" destOrd="0" presId="urn:microsoft.com/office/officeart/2005/8/layout/pList2"/>
    <dgm:cxn modelId="{2BE0DD5F-30ED-44D9-B8C6-6401903D2FDB}" type="presOf" srcId="{2D232109-0231-478F-A708-D104AE23AEA7}" destId="{36402B1A-224F-46B9-95F5-4DE6D619B0B5}" srcOrd="0" destOrd="0" presId="urn:microsoft.com/office/officeart/2005/8/layout/pList2"/>
    <dgm:cxn modelId="{871194AB-6F4A-40E2-8B92-FF5D5B98E5C8}" type="presOf" srcId="{EBBBF753-67BD-4B4A-92CB-BBDE26A017D2}" destId="{DB3CB60F-B481-4391-B9E2-A8E5A825A583}" srcOrd="0" destOrd="0" presId="urn:microsoft.com/office/officeart/2005/8/layout/pList2"/>
    <dgm:cxn modelId="{8C98E8BA-811B-4CFB-8CE3-2A050889FF8C}" type="presOf" srcId="{128B6A60-73A6-4C73-92D8-35B66D5D607E}" destId="{1944ABD8-ECCF-4368-8A7E-C9A1D3F97734}" srcOrd="0" destOrd="0" presId="urn:microsoft.com/office/officeart/2005/8/layout/pList2"/>
    <dgm:cxn modelId="{D5EF4FD6-D92B-4DB9-9FE5-710F9678F904}" type="presOf" srcId="{9B42AAB6-42F5-4659-A53F-D642844FA376}" destId="{ADE93754-F35A-4805-BF3E-7B543A6C64C1}" srcOrd="0" destOrd="0" presId="urn:microsoft.com/office/officeart/2005/8/layout/pList2"/>
    <dgm:cxn modelId="{CE82DA50-507E-45D7-8C18-B2E4B52F0DFD}" srcId="{128B6A60-73A6-4C73-92D8-35B66D5D607E}" destId="{EBBBF753-67BD-4B4A-92CB-BBDE26A017D2}" srcOrd="2" destOrd="0" parTransId="{4C8583DE-9BF6-4413-BEFC-DA854503EF25}" sibTransId="{7E31D867-5D11-428F-BDDB-A946FF4577B3}"/>
    <dgm:cxn modelId="{F0CB5C93-25EC-4F30-899D-8EB8CC1A4715}" srcId="{128B6A60-73A6-4C73-92D8-35B66D5D607E}" destId="{6C071806-B522-4E60-9A99-86943776DAF3}" srcOrd="0" destOrd="0" parTransId="{F6EF81F1-5434-45D9-BE83-A8A0F184854E}" sibTransId="{A41DC834-DFEC-4C49-9170-1BB75D62DF59}"/>
    <dgm:cxn modelId="{4CF02881-C502-4774-9C9A-251E0F692711}" srcId="{128B6A60-73A6-4C73-92D8-35B66D5D607E}" destId="{9B42AAB6-42F5-4659-A53F-D642844FA376}" srcOrd="1" destOrd="0" parTransId="{79731F17-D11E-41CF-A75D-8FC8444BA9F6}" sibTransId="{2D232109-0231-478F-A708-D104AE23AEA7}"/>
    <dgm:cxn modelId="{7ED3726E-C044-41AC-8E40-F7F4B4018C35}" type="presParOf" srcId="{1944ABD8-ECCF-4368-8A7E-C9A1D3F97734}" destId="{6E609EA2-8D6A-472C-8B1F-E2903DCD9ADC}" srcOrd="0" destOrd="0" presId="urn:microsoft.com/office/officeart/2005/8/layout/pList2"/>
    <dgm:cxn modelId="{F15116BE-8E99-49E9-80FD-E705AB25FB3C}" type="presParOf" srcId="{1944ABD8-ECCF-4368-8A7E-C9A1D3F97734}" destId="{C3853DE1-B4CF-418E-8EA9-A20FE95DB7F0}" srcOrd="1" destOrd="0" presId="urn:microsoft.com/office/officeart/2005/8/layout/pList2"/>
    <dgm:cxn modelId="{58360003-AC1C-49AF-9FC9-DFA9EBCAFCDE}" type="presParOf" srcId="{C3853DE1-B4CF-418E-8EA9-A20FE95DB7F0}" destId="{316567B5-D654-4D75-8AEC-C022C364EF27}" srcOrd="0" destOrd="0" presId="urn:microsoft.com/office/officeart/2005/8/layout/pList2"/>
    <dgm:cxn modelId="{02CB8A9C-F9DE-45C5-B01C-9889936E1EEE}" type="presParOf" srcId="{316567B5-D654-4D75-8AEC-C022C364EF27}" destId="{82BA2F98-86EC-4206-B3EE-60194F1E9FD0}" srcOrd="0" destOrd="0" presId="urn:microsoft.com/office/officeart/2005/8/layout/pList2"/>
    <dgm:cxn modelId="{1D775F42-996C-44A4-9409-213CD2EEFE75}" type="presParOf" srcId="{316567B5-D654-4D75-8AEC-C022C364EF27}" destId="{E203427A-C607-45B3-BDE2-D284ABC14B38}" srcOrd="1" destOrd="0" presId="urn:microsoft.com/office/officeart/2005/8/layout/pList2"/>
    <dgm:cxn modelId="{D8BE057D-AAAB-421B-B381-271D4D5C5928}" type="presParOf" srcId="{316567B5-D654-4D75-8AEC-C022C364EF27}" destId="{D8488D84-AA0B-4940-A89C-BB86D177645F}" srcOrd="2" destOrd="0" presId="urn:microsoft.com/office/officeart/2005/8/layout/pList2"/>
    <dgm:cxn modelId="{D4356AC8-44C4-48A0-BCAC-E31EF4162063}" type="presParOf" srcId="{C3853DE1-B4CF-418E-8EA9-A20FE95DB7F0}" destId="{8F835620-10E9-49A4-B44D-43622356BD0C}" srcOrd="1" destOrd="0" presId="urn:microsoft.com/office/officeart/2005/8/layout/pList2"/>
    <dgm:cxn modelId="{66CFDA2F-6C1C-4A39-8BD4-E406F8B0F854}" type="presParOf" srcId="{C3853DE1-B4CF-418E-8EA9-A20FE95DB7F0}" destId="{582F3114-7F46-4C21-9425-B6E6C89EF65E}" srcOrd="2" destOrd="0" presId="urn:microsoft.com/office/officeart/2005/8/layout/pList2"/>
    <dgm:cxn modelId="{BF6FDF3F-3B9D-45E8-942E-63ABC3E4CF1D}" type="presParOf" srcId="{582F3114-7F46-4C21-9425-B6E6C89EF65E}" destId="{ADE93754-F35A-4805-BF3E-7B543A6C64C1}" srcOrd="0" destOrd="0" presId="urn:microsoft.com/office/officeart/2005/8/layout/pList2"/>
    <dgm:cxn modelId="{C79F4FE7-BC0B-4E92-B01D-77FEA1C36FE8}" type="presParOf" srcId="{582F3114-7F46-4C21-9425-B6E6C89EF65E}" destId="{D0541CF1-1EAC-4436-82C0-3F54B1A93C3C}" srcOrd="1" destOrd="0" presId="urn:microsoft.com/office/officeart/2005/8/layout/pList2"/>
    <dgm:cxn modelId="{17162154-E41D-4DEB-B59C-6E8AB3F78D7B}" type="presParOf" srcId="{582F3114-7F46-4C21-9425-B6E6C89EF65E}" destId="{1D92DCB1-9D7C-430E-A8E5-7ABDE02EC08D}" srcOrd="2" destOrd="0" presId="urn:microsoft.com/office/officeart/2005/8/layout/pList2"/>
    <dgm:cxn modelId="{25AD9D2D-F59C-482A-8F79-4BB11D1CC5A0}" type="presParOf" srcId="{C3853DE1-B4CF-418E-8EA9-A20FE95DB7F0}" destId="{36402B1A-224F-46B9-95F5-4DE6D619B0B5}" srcOrd="3" destOrd="0" presId="urn:microsoft.com/office/officeart/2005/8/layout/pList2"/>
    <dgm:cxn modelId="{8D7AB10D-520E-4C13-BDDD-036FE5F2BA45}" type="presParOf" srcId="{C3853DE1-B4CF-418E-8EA9-A20FE95DB7F0}" destId="{03A514AB-430A-4466-A33E-66EBC7FE75F0}" srcOrd="4" destOrd="0" presId="urn:microsoft.com/office/officeart/2005/8/layout/pList2"/>
    <dgm:cxn modelId="{41A74E0E-A965-458E-A6DD-DF89A548ED48}" type="presParOf" srcId="{03A514AB-430A-4466-A33E-66EBC7FE75F0}" destId="{DB3CB60F-B481-4391-B9E2-A8E5A825A583}" srcOrd="0" destOrd="0" presId="urn:microsoft.com/office/officeart/2005/8/layout/pList2"/>
    <dgm:cxn modelId="{065B1BED-0607-46F4-A301-80CCF9686F38}" type="presParOf" srcId="{03A514AB-430A-4466-A33E-66EBC7FE75F0}" destId="{89F6B11F-7FE5-4630-8E56-6FDDBC3585BF}" srcOrd="1" destOrd="0" presId="urn:microsoft.com/office/officeart/2005/8/layout/pList2"/>
    <dgm:cxn modelId="{3E076238-C41F-4E91-8645-8FC0D3222083}" type="presParOf" srcId="{03A514AB-430A-4466-A33E-66EBC7FE75F0}" destId="{3C368C05-9B48-4ABE-9E81-7422F03668D0}" srcOrd="2" destOrd="0" presId="urn:microsoft.com/office/officeart/2005/8/layout/pList2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8CF488-221C-4599-8A38-B9567D3DF240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AC37F261-516F-4C9D-BCD7-533C85B0FED1}">
      <dgm:prSet phldrT="[Texto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pt-BR" sz="2400" b="1" dirty="0" smtClean="0"/>
            <a:t>COMPLEJO</a:t>
          </a:r>
          <a:r>
            <a:rPr lang="pt-BR" sz="2400" dirty="0" smtClean="0"/>
            <a:t> </a:t>
          </a:r>
          <a:r>
            <a:rPr lang="pt-BR" sz="2400" b="1" dirty="0" smtClean="0"/>
            <a:t>PRODUCTIVO </a:t>
          </a:r>
          <a:endParaRPr lang="pt-BR" sz="2400" b="1" dirty="0"/>
        </a:p>
      </dgm:t>
    </dgm:pt>
    <dgm:pt modelId="{AFE27884-1EFC-4D88-BE3E-A6F39C7D92DD}" type="parTrans" cxnId="{79735A2F-628B-402F-8AF1-634B3FA52D97}">
      <dgm:prSet/>
      <dgm:spPr/>
      <dgm:t>
        <a:bodyPr/>
        <a:lstStyle/>
        <a:p>
          <a:endParaRPr lang="pt-BR"/>
        </a:p>
      </dgm:t>
    </dgm:pt>
    <dgm:pt modelId="{69420B1B-4D22-4ACA-A5A7-0DD5C7C098F5}" type="sibTrans" cxnId="{79735A2F-628B-402F-8AF1-634B3FA52D97}">
      <dgm:prSet/>
      <dgm:spPr/>
      <dgm:t>
        <a:bodyPr/>
        <a:lstStyle/>
        <a:p>
          <a:endParaRPr lang="pt-BR"/>
        </a:p>
      </dgm:t>
    </dgm:pt>
    <dgm:pt modelId="{0A7ACF3E-56AF-452F-9F03-A75D66165EA8}">
      <dgm:prSet phldrT="[Texto]" custT="1"/>
      <dgm:spPr/>
      <dgm:t>
        <a:bodyPr/>
        <a:lstStyle/>
        <a:p>
          <a:pPr algn="l"/>
          <a:r>
            <a:rPr lang="pt-BR" sz="1800" dirty="0" smtClean="0"/>
            <a:t>*</a:t>
          </a:r>
        </a:p>
        <a:p>
          <a:pPr algn="l"/>
          <a:endParaRPr lang="pt-BR" sz="1800" dirty="0" smtClean="0"/>
        </a:p>
        <a:p>
          <a:pPr algn="l"/>
          <a:r>
            <a:rPr lang="pt-BR" sz="1400" b="1" dirty="0" smtClean="0">
              <a:solidFill>
                <a:schemeClr val="tx1"/>
              </a:solidFill>
            </a:rPr>
            <a:t> *DESAROLLO Y INNOVACIÓN </a:t>
          </a:r>
        </a:p>
        <a:p>
          <a:pPr algn="l"/>
          <a:r>
            <a:rPr lang="pt-BR" sz="1400" b="1" dirty="0" smtClean="0">
              <a:solidFill>
                <a:schemeClr val="tx1"/>
              </a:solidFill>
            </a:rPr>
            <a:t>* MEDICALIZACIÓN  </a:t>
          </a:r>
        </a:p>
        <a:p>
          <a:pPr algn="l"/>
          <a:r>
            <a:rPr lang="pt-BR" sz="1400" b="1" dirty="0" smtClean="0">
              <a:solidFill>
                <a:schemeClr val="tx1"/>
              </a:solidFill>
            </a:rPr>
            <a:t>*INCORPORACIÓN  TECNOLÓGICA </a:t>
          </a:r>
        </a:p>
        <a:p>
          <a:pPr algn="l"/>
          <a:r>
            <a:rPr lang="pt-BR" sz="1400" b="1" dirty="0" smtClean="0">
              <a:solidFill>
                <a:schemeClr val="tx1"/>
              </a:solidFill>
            </a:rPr>
            <a:t>*</a:t>
          </a:r>
          <a:r>
            <a:rPr lang="pt-BR" sz="1400" b="1" dirty="0" smtClean="0">
              <a:solidFill>
                <a:schemeClr val="tx1"/>
              </a:solidFill>
            </a:rPr>
            <a:t>BALANZA </a:t>
          </a:r>
          <a:r>
            <a:rPr lang="pt-BR" sz="1400" b="1" dirty="0" smtClean="0">
              <a:solidFill>
                <a:schemeClr val="tx1"/>
              </a:solidFill>
            </a:rPr>
            <a:t>COMERCIAL </a:t>
          </a:r>
        </a:p>
        <a:p>
          <a:pPr algn="ctr"/>
          <a:endParaRPr lang="pt-BR" sz="1800" dirty="0" smtClean="0"/>
        </a:p>
        <a:p>
          <a:pPr algn="ctr"/>
          <a:endParaRPr lang="pt-BR" sz="1800" dirty="0"/>
        </a:p>
      </dgm:t>
    </dgm:pt>
    <dgm:pt modelId="{418D5217-3071-44D5-9B23-EF97AFABA086}" type="parTrans" cxnId="{AA15C5BE-FEE8-4BEC-ACB2-B55B83E82A19}">
      <dgm:prSet/>
      <dgm:spPr/>
      <dgm:t>
        <a:bodyPr/>
        <a:lstStyle/>
        <a:p>
          <a:endParaRPr lang="pt-BR"/>
        </a:p>
      </dgm:t>
    </dgm:pt>
    <dgm:pt modelId="{722D1854-5830-4FEB-AD4A-3379E47A39E8}" type="sibTrans" cxnId="{AA15C5BE-FEE8-4BEC-ACB2-B55B83E82A19}">
      <dgm:prSet/>
      <dgm:spPr/>
      <dgm:t>
        <a:bodyPr/>
        <a:lstStyle/>
        <a:p>
          <a:endParaRPr lang="pt-BR"/>
        </a:p>
      </dgm:t>
    </dgm:pt>
    <dgm:pt modelId="{0E033777-35C4-4269-A37D-9BA992608A08}">
      <dgm:prSet phldrT="[Texto]" custT="1"/>
      <dgm:spPr/>
      <dgm:t>
        <a:bodyPr/>
        <a:lstStyle/>
        <a:p>
          <a:pPr algn="l"/>
          <a:r>
            <a:rPr lang="pt-BR" sz="1800" b="1" cap="all" baseline="0" dirty="0" smtClean="0">
              <a:solidFill>
                <a:schemeClr val="tx1"/>
              </a:solidFill>
            </a:rPr>
            <a:t>*Sector  </a:t>
          </a:r>
          <a:r>
            <a:rPr lang="pt-BR" sz="1800" b="1" cap="all" baseline="0" dirty="0" err="1" smtClean="0">
              <a:solidFill>
                <a:schemeClr val="tx1"/>
              </a:solidFill>
            </a:rPr>
            <a:t>farmacéutico</a:t>
          </a:r>
          <a:r>
            <a:rPr lang="pt-BR" sz="1800" b="1" cap="all" baseline="0" dirty="0" smtClean="0">
              <a:solidFill>
                <a:schemeClr val="tx1"/>
              </a:solidFill>
            </a:rPr>
            <a:t>: </a:t>
          </a:r>
        </a:p>
        <a:p>
          <a:pPr algn="l"/>
          <a:r>
            <a:rPr lang="pt-BR" sz="1800" b="1" cap="all" baseline="0" dirty="0" smtClean="0">
              <a:solidFill>
                <a:schemeClr val="tx1"/>
              </a:solidFill>
            </a:rPr>
            <a:t> </a:t>
          </a:r>
          <a:r>
            <a:rPr lang="pt-BR" sz="1800" b="1" cap="all" baseline="0" dirty="0" err="1" smtClean="0">
              <a:solidFill>
                <a:schemeClr val="tx1"/>
              </a:solidFill>
            </a:rPr>
            <a:t>desequilibrio</a:t>
          </a:r>
          <a:r>
            <a:rPr lang="pt-BR" sz="1800" b="1" cap="all" baseline="0" dirty="0" smtClean="0">
              <a:solidFill>
                <a:schemeClr val="tx1"/>
              </a:solidFill>
            </a:rPr>
            <a:t>  de </a:t>
          </a:r>
          <a:r>
            <a:rPr lang="pt-BR" sz="1800" b="1" cap="all" baseline="0" dirty="0" err="1" smtClean="0">
              <a:solidFill>
                <a:schemeClr val="tx1"/>
              </a:solidFill>
            </a:rPr>
            <a:t>la</a:t>
          </a:r>
          <a:r>
            <a:rPr lang="pt-BR" sz="1800" b="1" cap="all" baseline="0" dirty="0" smtClean="0">
              <a:solidFill>
                <a:schemeClr val="tx1"/>
              </a:solidFill>
            </a:rPr>
            <a:t> </a:t>
          </a:r>
          <a:r>
            <a:rPr lang="pt-BR" sz="1800" b="1" cap="all" baseline="0" dirty="0" err="1" smtClean="0">
              <a:solidFill>
                <a:schemeClr val="tx1"/>
              </a:solidFill>
            </a:rPr>
            <a:t>balanZa</a:t>
          </a:r>
          <a:r>
            <a:rPr lang="pt-BR" sz="1800" b="1" cap="all" baseline="0" dirty="0" smtClean="0">
              <a:solidFill>
                <a:schemeClr val="tx1"/>
              </a:solidFill>
            </a:rPr>
            <a:t> </a:t>
          </a:r>
          <a:r>
            <a:rPr lang="pt-BR" sz="1800" b="1" cap="all" baseline="0" dirty="0" smtClean="0">
              <a:solidFill>
                <a:schemeClr val="tx1"/>
              </a:solidFill>
            </a:rPr>
            <a:t>comercial</a:t>
          </a:r>
          <a:endParaRPr lang="pt-BR" sz="1800" cap="all" baseline="0" dirty="0" smtClean="0"/>
        </a:p>
        <a:p>
          <a:pPr algn="ctr"/>
          <a:r>
            <a:rPr lang="pt-BR" sz="1800" dirty="0" smtClean="0"/>
            <a:t> </a:t>
          </a:r>
          <a:endParaRPr lang="pt-BR" sz="1800" dirty="0"/>
        </a:p>
      </dgm:t>
    </dgm:pt>
    <dgm:pt modelId="{5CBAF9FF-C923-40E9-92FA-1A27319E81CE}" type="parTrans" cxnId="{C9981954-D566-40FC-BDE3-55C2706A82DD}">
      <dgm:prSet/>
      <dgm:spPr/>
      <dgm:t>
        <a:bodyPr/>
        <a:lstStyle/>
        <a:p>
          <a:endParaRPr lang="pt-BR"/>
        </a:p>
      </dgm:t>
    </dgm:pt>
    <dgm:pt modelId="{2477D0EF-9591-45A1-A116-A904382C65A8}" type="sibTrans" cxnId="{C9981954-D566-40FC-BDE3-55C2706A82DD}">
      <dgm:prSet/>
      <dgm:spPr/>
      <dgm:t>
        <a:bodyPr/>
        <a:lstStyle/>
        <a:p>
          <a:endParaRPr lang="pt-BR"/>
        </a:p>
      </dgm:t>
    </dgm:pt>
    <dgm:pt modelId="{116293C9-1550-45AF-A53E-98BEC05D0B11}">
      <dgm:prSet phldrT="[Texto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algn="l"/>
          <a:r>
            <a:rPr lang="pt-BR" sz="2400" b="1" dirty="0" smtClean="0">
              <a:solidFill>
                <a:schemeClr val="tx1"/>
              </a:solidFill>
            </a:rPr>
            <a:t>FINANCIAMIENTO</a:t>
          </a:r>
          <a:r>
            <a:rPr lang="pt-BR" sz="2400" b="1" dirty="0" smtClean="0">
              <a:solidFill>
                <a:srgbClr val="000099"/>
              </a:solidFill>
            </a:rPr>
            <a:t> </a:t>
          </a:r>
          <a:endParaRPr lang="pt-BR" sz="2400" dirty="0"/>
        </a:p>
      </dgm:t>
    </dgm:pt>
    <dgm:pt modelId="{FFA59075-713D-4424-8F0A-2730E7D5DD4F}" type="parTrans" cxnId="{51903912-70C6-436C-AA2F-580438770853}">
      <dgm:prSet/>
      <dgm:spPr/>
      <dgm:t>
        <a:bodyPr/>
        <a:lstStyle/>
        <a:p>
          <a:endParaRPr lang="pt-BR"/>
        </a:p>
      </dgm:t>
    </dgm:pt>
    <dgm:pt modelId="{E06C0815-2E5E-4A86-8503-BA34A7E072F3}" type="sibTrans" cxnId="{51903912-70C6-436C-AA2F-580438770853}">
      <dgm:prSet/>
      <dgm:spPr/>
      <dgm:t>
        <a:bodyPr/>
        <a:lstStyle/>
        <a:p>
          <a:endParaRPr lang="pt-BR"/>
        </a:p>
      </dgm:t>
    </dgm:pt>
    <dgm:pt modelId="{BD15B134-C066-4D6E-8C6E-43B98D84EB9C}">
      <dgm:prSet phldrT="[Texto]" custT="1"/>
      <dgm:spPr/>
      <dgm:t>
        <a:bodyPr/>
        <a:lstStyle/>
        <a:p>
          <a:pPr algn="l"/>
          <a:r>
            <a:rPr lang="pt-BR" sz="1600" b="1" dirty="0" smtClean="0">
              <a:solidFill>
                <a:schemeClr val="tx1"/>
              </a:solidFill>
            </a:rPr>
            <a:t>GASTO</a:t>
          </a:r>
        </a:p>
        <a:p>
          <a:pPr algn="l"/>
          <a:r>
            <a:rPr lang="pt-BR" sz="1600" b="1" dirty="0" smtClean="0">
              <a:solidFill>
                <a:schemeClr val="tx1"/>
              </a:solidFill>
            </a:rPr>
            <a:t>COMPOSICIÓN PUBLICO PRIVADA</a:t>
          </a:r>
          <a:r>
            <a:rPr lang="pt-BR" sz="1600" b="1" dirty="0" smtClean="0"/>
            <a:t> </a:t>
          </a:r>
          <a:endParaRPr lang="pt-BR" sz="1600" b="1" dirty="0"/>
        </a:p>
      </dgm:t>
    </dgm:pt>
    <dgm:pt modelId="{10B852F1-C001-4584-BC00-570444A08682}" type="parTrans" cxnId="{6656497D-E411-4780-94EA-373816414888}">
      <dgm:prSet/>
      <dgm:spPr/>
      <dgm:t>
        <a:bodyPr/>
        <a:lstStyle/>
        <a:p>
          <a:endParaRPr lang="pt-BR"/>
        </a:p>
      </dgm:t>
    </dgm:pt>
    <dgm:pt modelId="{4CBDABAC-D7B5-4664-996E-6B9A228DA1B9}" type="sibTrans" cxnId="{6656497D-E411-4780-94EA-373816414888}">
      <dgm:prSet/>
      <dgm:spPr/>
      <dgm:t>
        <a:bodyPr/>
        <a:lstStyle/>
        <a:p>
          <a:endParaRPr lang="pt-BR"/>
        </a:p>
      </dgm:t>
    </dgm:pt>
    <dgm:pt modelId="{685BFB65-3F85-438B-A76B-7485A5E63FF0}">
      <dgm:prSet phldrT="[Texto]" custT="1"/>
      <dgm:spPr/>
      <dgm:t>
        <a:bodyPr/>
        <a:lstStyle/>
        <a:p>
          <a:pPr algn="l"/>
          <a:r>
            <a:rPr lang="pt-BR" sz="2000" b="1" dirty="0" smtClean="0">
              <a:solidFill>
                <a:schemeClr val="tx1"/>
              </a:solidFill>
            </a:rPr>
            <a:t>  % PIB</a:t>
          </a:r>
        </a:p>
        <a:p>
          <a:pPr algn="l"/>
          <a:r>
            <a:rPr lang="pt-BR" sz="2000" b="1" dirty="0" smtClean="0">
              <a:solidFill>
                <a:schemeClr val="tx1"/>
              </a:solidFill>
            </a:rPr>
            <a:t>% PRIVADO </a:t>
          </a:r>
          <a:endParaRPr lang="pt-BR" sz="2000" b="1" dirty="0">
            <a:solidFill>
              <a:schemeClr val="tx1"/>
            </a:solidFill>
          </a:endParaRPr>
        </a:p>
      </dgm:t>
    </dgm:pt>
    <dgm:pt modelId="{0C3D3C84-0BBC-43EF-88E6-1E0C0F46025F}" type="parTrans" cxnId="{89097154-EDBA-43E3-AE46-5FD26877556C}">
      <dgm:prSet/>
      <dgm:spPr/>
      <dgm:t>
        <a:bodyPr/>
        <a:lstStyle/>
        <a:p>
          <a:endParaRPr lang="pt-BR"/>
        </a:p>
      </dgm:t>
    </dgm:pt>
    <dgm:pt modelId="{8650A2E1-BE80-4373-877F-DE222FB91C50}" type="sibTrans" cxnId="{89097154-EDBA-43E3-AE46-5FD26877556C}">
      <dgm:prSet/>
      <dgm:spPr/>
      <dgm:t>
        <a:bodyPr/>
        <a:lstStyle/>
        <a:p>
          <a:endParaRPr lang="pt-BR"/>
        </a:p>
      </dgm:t>
    </dgm:pt>
    <dgm:pt modelId="{CCA93500-D292-4B80-B4B5-D903F3E4CBA5}">
      <dgm:prSet phldrT="[Texto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pt-BR" sz="2800" b="1" dirty="0" smtClean="0"/>
            <a:t>APS</a:t>
          </a:r>
          <a:endParaRPr lang="pt-BR" sz="2800" b="1" dirty="0"/>
        </a:p>
      </dgm:t>
    </dgm:pt>
    <dgm:pt modelId="{5CE4F14D-35B7-4DB5-92B1-7945F42C6200}" type="parTrans" cxnId="{DA2F1254-F717-41A5-896D-926BD68AF8F5}">
      <dgm:prSet/>
      <dgm:spPr/>
      <dgm:t>
        <a:bodyPr/>
        <a:lstStyle/>
        <a:p>
          <a:endParaRPr lang="pt-BR"/>
        </a:p>
      </dgm:t>
    </dgm:pt>
    <dgm:pt modelId="{2D4D955D-D9CA-4D5B-AEDD-B0C69B10B793}" type="sibTrans" cxnId="{DA2F1254-F717-41A5-896D-926BD68AF8F5}">
      <dgm:prSet/>
      <dgm:spPr/>
      <dgm:t>
        <a:bodyPr/>
        <a:lstStyle/>
        <a:p>
          <a:endParaRPr lang="pt-BR"/>
        </a:p>
      </dgm:t>
    </dgm:pt>
    <dgm:pt modelId="{34BD6700-DC59-4E32-8841-3D51F74A1FBC}">
      <dgm:prSet phldrT="[Texto]"/>
      <dgm:spPr/>
      <dgm:t>
        <a:bodyPr/>
        <a:lstStyle/>
        <a:p>
          <a:pPr algn="ctr"/>
          <a:r>
            <a:rPr lang="pt-BR" b="1" dirty="0" smtClean="0">
              <a:solidFill>
                <a:schemeClr val="tx1"/>
              </a:solidFill>
            </a:rPr>
            <a:t>*RECURSOS </a:t>
          </a:r>
        </a:p>
        <a:p>
          <a:pPr algn="ctr"/>
          <a:r>
            <a:rPr lang="pt-BR" b="1" dirty="0" smtClean="0">
              <a:solidFill>
                <a:schemeClr val="tx1"/>
              </a:solidFill>
            </a:rPr>
            <a:t>HUMANOS</a:t>
          </a:r>
        </a:p>
        <a:p>
          <a:pPr algn="l"/>
          <a:r>
            <a:rPr lang="pt-BR" b="1" dirty="0" smtClean="0">
              <a:solidFill>
                <a:schemeClr val="tx1"/>
              </a:solidFill>
            </a:rPr>
            <a:t>* BRASIL ? </a:t>
          </a:r>
          <a:endParaRPr lang="pt-BR" dirty="0" smtClean="0"/>
        </a:p>
        <a:p>
          <a:pPr algn="ctr"/>
          <a:endParaRPr lang="pt-BR" dirty="0" smtClean="0"/>
        </a:p>
        <a:p>
          <a:pPr algn="ctr"/>
          <a:endParaRPr lang="pt-BR" dirty="0" smtClean="0"/>
        </a:p>
        <a:p>
          <a:pPr algn="ctr"/>
          <a:endParaRPr lang="pt-BR" dirty="0"/>
        </a:p>
      </dgm:t>
    </dgm:pt>
    <dgm:pt modelId="{A218E206-03E4-4D4D-9D53-7D9CAA7BAC7F}" type="sibTrans" cxnId="{027D9999-AF82-4EC2-A768-4980453A66CE}">
      <dgm:prSet/>
      <dgm:spPr/>
      <dgm:t>
        <a:bodyPr/>
        <a:lstStyle/>
        <a:p>
          <a:endParaRPr lang="pt-BR"/>
        </a:p>
      </dgm:t>
    </dgm:pt>
    <dgm:pt modelId="{1C2A0DC5-E9BB-4A85-9E93-561A1DEE8F9A}" type="parTrans" cxnId="{027D9999-AF82-4EC2-A768-4980453A66CE}">
      <dgm:prSet/>
      <dgm:spPr/>
      <dgm:t>
        <a:bodyPr/>
        <a:lstStyle/>
        <a:p>
          <a:endParaRPr lang="pt-BR"/>
        </a:p>
      </dgm:t>
    </dgm:pt>
    <dgm:pt modelId="{20506C32-DFB8-4C5D-933C-A6419A87395C}" type="pres">
      <dgm:prSet presAssocID="{D68CF488-221C-4599-8A38-B9567D3DF240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D4810989-7518-4485-A714-C01EF0BFC395}" type="pres">
      <dgm:prSet presAssocID="{AC37F261-516F-4C9D-BCD7-533C85B0FED1}" presName="compNode" presStyleCnt="0"/>
      <dgm:spPr/>
    </dgm:pt>
    <dgm:pt modelId="{258D715F-05E7-4050-A72F-06548BD4B055}" type="pres">
      <dgm:prSet presAssocID="{AC37F261-516F-4C9D-BCD7-533C85B0FED1}" presName="aNode" presStyleLbl="bgShp" presStyleIdx="0" presStyleCnt="3" custScaleX="124041" custScaleY="44660" custLinFactNeighborX="-154" custLinFactNeighborY="-38663"/>
      <dgm:spPr/>
      <dgm:t>
        <a:bodyPr/>
        <a:lstStyle/>
        <a:p>
          <a:endParaRPr lang="pt-BR"/>
        </a:p>
      </dgm:t>
    </dgm:pt>
    <dgm:pt modelId="{4C59FABC-2A17-4594-BB83-CE32690851CA}" type="pres">
      <dgm:prSet presAssocID="{AC37F261-516F-4C9D-BCD7-533C85B0FED1}" presName="textNode" presStyleLbl="bgShp" presStyleIdx="0" presStyleCnt="3"/>
      <dgm:spPr/>
      <dgm:t>
        <a:bodyPr/>
        <a:lstStyle/>
        <a:p>
          <a:endParaRPr lang="pt-BR"/>
        </a:p>
      </dgm:t>
    </dgm:pt>
    <dgm:pt modelId="{6BFD52C0-B0EE-475E-9D40-720D8F5BF0E8}" type="pres">
      <dgm:prSet presAssocID="{AC37F261-516F-4C9D-BCD7-533C85B0FED1}" presName="compChildNode" presStyleCnt="0"/>
      <dgm:spPr/>
    </dgm:pt>
    <dgm:pt modelId="{6684958C-335D-43A0-B7FA-E7AD06B15866}" type="pres">
      <dgm:prSet presAssocID="{AC37F261-516F-4C9D-BCD7-533C85B0FED1}" presName="theInnerList" presStyleCnt="0"/>
      <dgm:spPr/>
    </dgm:pt>
    <dgm:pt modelId="{79576E4D-CE8A-4DA2-8473-45F5F995D2AE}" type="pres">
      <dgm:prSet presAssocID="{0A7ACF3E-56AF-452F-9F03-A75D66165EA8}" presName="childNode" presStyleLbl="node1" presStyleIdx="0" presStyleCnt="5" custScaleX="157604" custScaleY="141732" custLinFactY="67163" custLinFactNeighborX="-1331" custLinFactNeighborY="1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61959F3-2937-4BEF-B248-EA4EC65173F6}" type="pres">
      <dgm:prSet presAssocID="{0A7ACF3E-56AF-452F-9F03-A75D66165EA8}" presName="aSpace2" presStyleCnt="0"/>
      <dgm:spPr/>
    </dgm:pt>
    <dgm:pt modelId="{7DDF2B7B-824F-4378-95B8-91D34ABFE113}" type="pres">
      <dgm:prSet presAssocID="{0E033777-35C4-4269-A37D-9BA992608A08}" presName="childNode" presStyleLbl="node1" presStyleIdx="1" presStyleCnt="5" custScaleX="205337" custScaleY="157896" custLinFactY="63813" custLinFactNeighborX="15642" custLinFactNeighborY="1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25C3E9A-CACA-4706-87A7-624A2F898092}" type="pres">
      <dgm:prSet presAssocID="{AC37F261-516F-4C9D-BCD7-533C85B0FED1}" presName="aSpace" presStyleCnt="0"/>
      <dgm:spPr/>
    </dgm:pt>
    <dgm:pt modelId="{5101C0DD-9090-4ECE-9382-222994BD23B0}" type="pres">
      <dgm:prSet presAssocID="{116293C9-1550-45AF-A53E-98BEC05D0B11}" presName="compNode" presStyleCnt="0"/>
      <dgm:spPr/>
    </dgm:pt>
    <dgm:pt modelId="{2F8ACA6A-A93E-4CF7-9A22-516F8C476953}" type="pres">
      <dgm:prSet presAssocID="{116293C9-1550-45AF-A53E-98BEC05D0B11}" presName="aNode" presStyleLbl="bgShp" presStyleIdx="1" presStyleCnt="3" custScaleX="175801" custScaleY="92252" custLinFactNeighborX="46143" custLinFactNeighborY="2800"/>
      <dgm:spPr/>
      <dgm:t>
        <a:bodyPr/>
        <a:lstStyle/>
        <a:p>
          <a:endParaRPr lang="pt-BR"/>
        </a:p>
      </dgm:t>
    </dgm:pt>
    <dgm:pt modelId="{2E4E117B-E179-4B21-BE10-5E9E9B57095E}" type="pres">
      <dgm:prSet presAssocID="{116293C9-1550-45AF-A53E-98BEC05D0B11}" presName="textNode" presStyleLbl="bgShp" presStyleIdx="1" presStyleCnt="3"/>
      <dgm:spPr/>
      <dgm:t>
        <a:bodyPr/>
        <a:lstStyle/>
        <a:p>
          <a:endParaRPr lang="pt-BR"/>
        </a:p>
      </dgm:t>
    </dgm:pt>
    <dgm:pt modelId="{0FF17BCC-52E9-4787-9652-6BCAAD4C7E1B}" type="pres">
      <dgm:prSet presAssocID="{116293C9-1550-45AF-A53E-98BEC05D0B11}" presName="compChildNode" presStyleCnt="0"/>
      <dgm:spPr/>
    </dgm:pt>
    <dgm:pt modelId="{A6CE5F9B-DE3D-4729-A133-B846BE32420B}" type="pres">
      <dgm:prSet presAssocID="{116293C9-1550-45AF-A53E-98BEC05D0B11}" presName="theInnerList" presStyleCnt="0"/>
      <dgm:spPr/>
    </dgm:pt>
    <dgm:pt modelId="{6CAC1DE9-5AEE-4A2C-83FE-2FCFEEE60210}" type="pres">
      <dgm:prSet presAssocID="{BD15B134-C066-4D6E-8C6E-43B98D84EB9C}" presName="childNode" presStyleLbl="node1" presStyleIdx="2" presStyleCnt="5" custLinFactY="-3927" custLinFactNeighborX="-26622" custLinFactNeighborY="-1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C8B4D17-818F-4615-9820-8D7C07CFA804}" type="pres">
      <dgm:prSet presAssocID="{BD15B134-C066-4D6E-8C6E-43B98D84EB9C}" presName="aSpace2" presStyleCnt="0"/>
      <dgm:spPr/>
    </dgm:pt>
    <dgm:pt modelId="{90349412-94B5-44B5-B6DC-D2F9D144804C}" type="pres">
      <dgm:prSet presAssocID="{685BFB65-3F85-438B-A76B-7485A5E63FF0}" presName="childNode" presStyleLbl="node1" presStyleIdx="3" presStyleCnt="5" custScaleX="155301" custScaleY="69045" custLinFactY="-42019" custLinFactNeighborX="-35106" custLinFactNeighborY="-1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D0D9EF4-6BB9-43A4-A930-F29F51674A3B}" type="pres">
      <dgm:prSet presAssocID="{116293C9-1550-45AF-A53E-98BEC05D0B11}" presName="aSpace" presStyleCnt="0"/>
      <dgm:spPr/>
    </dgm:pt>
    <dgm:pt modelId="{137E3CED-4ADA-4DAF-A266-1DB9182EE963}" type="pres">
      <dgm:prSet presAssocID="{CCA93500-D292-4B80-B4B5-D903F3E4CBA5}" presName="compNode" presStyleCnt="0"/>
      <dgm:spPr/>
    </dgm:pt>
    <dgm:pt modelId="{81AB9443-34A7-4BA3-9AFB-F2434530113E}" type="pres">
      <dgm:prSet presAssocID="{CCA93500-D292-4B80-B4B5-D903F3E4CBA5}" presName="aNode" presStyleLbl="bgShp" presStyleIdx="2" presStyleCnt="3" custLinFactNeighborX="12067"/>
      <dgm:spPr/>
      <dgm:t>
        <a:bodyPr/>
        <a:lstStyle/>
        <a:p>
          <a:endParaRPr lang="pt-BR"/>
        </a:p>
      </dgm:t>
    </dgm:pt>
    <dgm:pt modelId="{A7FC9EFC-43B7-4179-AA87-08971F27D423}" type="pres">
      <dgm:prSet presAssocID="{CCA93500-D292-4B80-B4B5-D903F3E4CBA5}" presName="textNode" presStyleLbl="bgShp" presStyleIdx="2" presStyleCnt="3"/>
      <dgm:spPr/>
      <dgm:t>
        <a:bodyPr/>
        <a:lstStyle/>
        <a:p>
          <a:endParaRPr lang="pt-BR"/>
        </a:p>
      </dgm:t>
    </dgm:pt>
    <dgm:pt modelId="{B5E6590D-EB43-4BB1-ABC0-E55B7049EACF}" type="pres">
      <dgm:prSet presAssocID="{CCA93500-D292-4B80-B4B5-D903F3E4CBA5}" presName="compChildNode" presStyleCnt="0"/>
      <dgm:spPr/>
    </dgm:pt>
    <dgm:pt modelId="{69036BD7-B4AC-4CD2-928F-C19EA16D7E1D}" type="pres">
      <dgm:prSet presAssocID="{CCA93500-D292-4B80-B4B5-D903F3E4CBA5}" presName="theInnerList" presStyleCnt="0"/>
      <dgm:spPr/>
    </dgm:pt>
    <dgm:pt modelId="{66F84A0D-2A71-444B-A18E-5121BC2E685F}" type="pres">
      <dgm:prSet presAssocID="{34BD6700-DC59-4E32-8841-3D51F74A1FBC}" presName="childNode" presStyleLbl="node1" presStyleIdx="4" presStyleCnt="5" custScaleX="122624" custScaleY="65813" custLinFactNeighborX="10738" custLinFactNeighborY="-1442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89097154-EDBA-43E3-AE46-5FD26877556C}" srcId="{116293C9-1550-45AF-A53E-98BEC05D0B11}" destId="{685BFB65-3F85-438B-A76B-7485A5E63FF0}" srcOrd="1" destOrd="0" parTransId="{0C3D3C84-0BBC-43EF-88E6-1E0C0F46025F}" sibTransId="{8650A2E1-BE80-4373-877F-DE222FB91C50}"/>
    <dgm:cxn modelId="{4B3DC85F-B972-474A-86A9-2A2A53905EDA}" type="presOf" srcId="{CCA93500-D292-4B80-B4B5-D903F3E4CBA5}" destId="{A7FC9EFC-43B7-4179-AA87-08971F27D423}" srcOrd="1" destOrd="0" presId="urn:microsoft.com/office/officeart/2005/8/layout/lProcess2"/>
    <dgm:cxn modelId="{DA2F1254-F717-41A5-896D-926BD68AF8F5}" srcId="{D68CF488-221C-4599-8A38-B9567D3DF240}" destId="{CCA93500-D292-4B80-B4B5-D903F3E4CBA5}" srcOrd="2" destOrd="0" parTransId="{5CE4F14D-35B7-4DB5-92B1-7945F42C6200}" sibTransId="{2D4D955D-D9CA-4D5B-AEDD-B0C69B10B793}"/>
    <dgm:cxn modelId="{3CB65F45-1F83-462E-9231-87F604A776B7}" type="presOf" srcId="{0A7ACF3E-56AF-452F-9F03-A75D66165EA8}" destId="{79576E4D-CE8A-4DA2-8473-45F5F995D2AE}" srcOrd="0" destOrd="0" presId="urn:microsoft.com/office/officeart/2005/8/layout/lProcess2"/>
    <dgm:cxn modelId="{51903912-70C6-436C-AA2F-580438770853}" srcId="{D68CF488-221C-4599-8A38-B9567D3DF240}" destId="{116293C9-1550-45AF-A53E-98BEC05D0B11}" srcOrd="1" destOrd="0" parTransId="{FFA59075-713D-4424-8F0A-2730E7D5DD4F}" sibTransId="{E06C0815-2E5E-4A86-8503-BA34A7E072F3}"/>
    <dgm:cxn modelId="{AA15C5BE-FEE8-4BEC-ACB2-B55B83E82A19}" srcId="{AC37F261-516F-4C9D-BCD7-533C85B0FED1}" destId="{0A7ACF3E-56AF-452F-9F03-A75D66165EA8}" srcOrd="0" destOrd="0" parTransId="{418D5217-3071-44D5-9B23-EF97AFABA086}" sibTransId="{722D1854-5830-4FEB-AD4A-3379E47A39E8}"/>
    <dgm:cxn modelId="{7FACABB9-FA6C-4CB6-9BFE-C70732AC5882}" type="presOf" srcId="{AC37F261-516F-4C9D-BCD7-533C85B0FED1}" destId="{258D715F-05E7-4050-A72F-06548BD4B055}" srcOrd="0" destOrd="0" presId="urn:microsoft.com/office/officeart/2005/8/layout/lProcess2"/>
    <dgm:cxn modelId="{C9981954-D566-40FC-BDE3-55C2706A82DD}" srcId="{AC37F261-516F-4C9D-BCD7-533C85B0FED1}" destId="{0E033777-35C4-4269-A37D-9BA992608A08}" srcOrd="1" destOrd="0" parTransId="{5CBAF9FF-C923-40E9-92FA-1A27319E81CE}" sibTransId="{2477D0EF-9591-45A1-A116-A904382C65A8}"/>
    <dgm:cxn modelId="{6656497D-E411-4780-94EA-373816414888}" srcId="{116293C9-1550-45AF-A53E-98BEC05D0B11}" destId="{BD15B134-C066-4D6E-8C6E-43B98D84EB9C}" srcOrd="0" destOrd="0" parTransId="{10B852F1-C001-4584-BC00-570444A08682}" sibTransId="{4CBDABAC-D7B5-4664-996E-6B9A228DA1B9}"/>
    <dgm:cxn modelId="{84AF749C-6D69-4773-9C19-1D87C0BE631B}" type="presOf" srcId="{CCA93500-D292-4B80-B4B5-D903F3E4CBA5}" destId="{81AB9443-34A7-4BA3-9AFB-F2434530113E}" srcOrd="0" destOrd="0" presId="urn:microsoft.com/office/officeart/2005/8/layout/lProcess2"/>
    <dgm:cxn modelId="{B243A417-D330-4144-AB09-940D731F315C}" type="presOf" srcId="{116293C9-1550-45AF-A53E-98BEC05D0B11}" destId="{2F8ACA6A-A93E-4CF7-9A22-516F8C476953}" srcOrd="0" destOrd="0" presId="urn:microsoft.com/office/officeart/2005/8/layout/lProcess2"/>
    <dgm:cxn modelId="{D9794C0C-2CB7-4215-A055-149B73A36C71}" type="presOf" srcId="{34BD6700-DC59-4E32-8841-3D51F74A1FBC}" destId="{66F84A0D-2A71-444B-A18E-5121BC2E685F}" srcOrd="0" destOrd="0" presId="urn:microsoft.com/office/officeart/2005/8/layout/lProcess2"/>
    <dgm:cxn modelId="{B63A23C0-2A68-4916-8FF9-5EE302F869EB}" type="presOf" srcId="{BD15B134-C066-4D6E-8C6E-43B98D84EB9C}" destId="{6CAC1DE9-5AEE-4A2C-83FE-2FCFEEE60210}" srcOrd="0" destOrd="0" presId="urn:microsoft.com/office/officeart/2005/8/layout/lProcess2"/>
    <dgm:cxn modelId="{027D9999-AF82-4EC2-A768-4980453A66CE}" srcId="{CCA93500-D292-4B80-B4B5-D903F3E4CBA5}" destId="{34BD6700-DC59-4E32-8841-3D51F74A1FBC}" srcOrd="0" destOrd="0" parTransId="{1C2A0DC5-E9BB-4A85-9E93-561A1DEE8F9A}" sibTransId="{A218E206-03E4-4D4D-9D53-7D9CAA7BAC7F}"/>
    <dgm:cxn modelId="{CD6ECC97-95DF-4DC3-9871-A8C8034053EA}" type="presOf" srcId="{116293C9-1550-45AF-A53E-98BEC05D0B11}" destId="{2E4E117B-E179-4B21-BE10-5E9E9B57095E}" srcOrd="1" destOrd="0" presId="urn:microsoft.com/office/officeart/2005/8/layout/lProcess2"/>
    <dgm:cxn modelId="{14DFAFDC-18A1-49C3-9E36-B8827FDD6D27}" type="presOf" srcId="{D68CF488-221C-4599-8A38-B9567D3DF240}" destId="{20506C32-DFB8-4C5D-933C-A6419A87395C}" srcOrd="0" destOrd="0" presId="urn:microsoft.com/office/officeart/2005/8/layout/lProcess2"/>
    <dgm:cxn modelId="{9D639E3F-864E-4DB9-8041-EB8CE7BCF935}" type="presOf" srcId="{AC37F261-516F-4C9D-BCD7-533C85B0FED1}" destId="{4C59FABC-2A17-4594-BB83-CE32690851CA}" srcOrd="1" destOrd="0" presId="urn:microsoft.com/office/officeart/2005/8/layout/lProcess2"/>
    <dgm:cxn modelId="{79735A2F-628B-402F-8AF1-634B3FA52D97}" srcId="{D68CF488-221C-4599-8A38-B9567D3DF240}" destId="{AC37F261-516F-4C9D-BCD7-533C85B0FED1}" srcOrd="0" destOrd="0" parTransId="{AFE27884-1EFC-4D88-BE3E-A6F39C7D92DD}" sibTransId="{69420B1B-4D22-4ACA-A5A7-0DD5C7C098F5}"/>
    <dgm:cxn modelId="{D78CF99A-19AD-47F3-8145-FBF25EE71B00}" type="presOf" srcId="{685BFB65-3F85-438B-A76B-7485A5E63FF0}" destId="{90349412-94B5-44B5-B6DC-D2F9D144804C}" srcOrd="0" destOrd="0" presId="urn:microsoft.com/office/officeart/2005/8/layout/lProcess2"/>
    <dgm:cxn modelId="{AEEA6F07-A72C-4879-B89D-930BB7B67D4C}" type="presOf" srcId="{0E033777-35C4-4269-A37D-9BA992608A08}" destId="{7DDF2B7B-824F-4378-95B8-91D34ABFE113}" srcOrd="0" destOrd="0" presId="urn:microsoft.com/office/officeart/2005/8/layout/lProcess2"/>
    <dgm:cxn modelId="{F014932E-BBF7-4D06-8202-AF6EDDF28CEB}" type="presParOf" srcId="{20506C32-DFB8-4C5D-933C-A6419A87395C}" destId="{D4810989-7518-4485-A714-C01EF0BFC395}" srcOrd="0" destOrd="0" presId="urn:microsoft.com/office/officeart/2005/8/layout/lProcess2"/>
    <dgm:cxn modelId="{5D2F4745-C54A-4521-BBC7-3A89B043C6FB}" type="presParOf" srcId="{D4810989-7518-4485-A714-C01EF0BFC395}" destId="{258D715F-05E7-4050-A72F-06548BD4B055}" srcOrd="0" destOrd="0" presId="urn:microsoft.com/office/officeart/2005/8/layout/lProcess2"/>
    <dgm:cxn modelId="{783BC555-0C5B-436C-8EC3-62E86BB4B82D}" type="presParOf" srcId="{D4810989-7518-4485-A714-C01EF0BFC395}" destId="{4C59FABC-2A17-4594-BB83-CE32690851CA}" srcOrd="1" destOrd="0" presId="urn:microsoft.com/office/officeart/2005/8/layout/lProcess2"/>
    <dgm:cxn modelId="{A74D57F0-3F31-48FA-93C6-211EABC24391}" type="presParOf" srcId="{D4810989-7518-4485-A714-C01EF0BFC395}" destId="{6BFD52C0-B0EE-475E-9D40-720D8F5BF0E8}" srcOrd="2" destOrd="0" presId="urn:microsoft.com/office/officeart/2005/8/layout/lProcess2"/>
    <dgm:cxn modelId="{23899A45-76F6-4B29-8CF3-7B2DAC57E93C}" type="presParOf" srcId="{6BFD52C0-B0EE-475E-9D40-720D8F5BF0E8}" destId="{6684958C-335D-43A0-B7FA-E7AD06B15866}" srcOrd="0" destOrd="0" presId="urn:microsoft.com/office/officeart/2005/8/layout/lProcess2"/>
    <dgm:cxn modelId="{71C24C9D-835C-4112-9200-F3B6E8C08D21}" type="presParOf" srcId="{6684958C-335D-43A0-B7FA-E7AD06B15866}" destId="{79576E4D-CE8A-4DA2-8473-45F5F995D2AE}" srcOrd="0" destOrd="0" presId="urn:microsoft.com/office/officeart/2005/8/layout/lProcess2"/>
    <dgm:cxn modelId="{9F7E6B46-F3CF-4D9C-BFD0-44150F155A92}" type="presParOf" srcId="{6684958C-335D-43A0-B7FA-E7AD06B15866}" destId="{661959F3-2937-4BEF-B248-EA4EC65173F6}" srcOrd="1" destOrd="0" presId="urn:microsoft.com/office/officeart/2005/8/layout/lProcess2"/>
    <dgm:cxn modelId="{BF6C9A7A-6736-4D10-AF16-7F465B86D027}" type="presParOf" srcId="{6684958C-335D-43A0-B7FA-E7AD06B15866}" destId="{7DDF2B7B-824F-4378-95B8-91D34ABFE113}" srcOrd="2" destOrd="0" presId="urn:microsoft.com/office/officeart/2005/8/layout/lProcess2"/>
    <dgm:cxn modelId="{7E62FBED-B265-445E-AFAB-B86BCE52B210}" type="presParOf" srcId="{20506C32-DFB8-4C5D-933C-A6419A87395C}" destId="{425C3E9A-CACA-4706-87A7-624A2F898092}" srcOrd="1" destOrd="0" presId="urn:microsoft.com/office/officeart/2005/8/layout/lProcess2"/>
    <dgm:cxn modelId="{D6082D2A-8B0A-4118-BFCE-6EDD0438607B}" type="presParOf" srcId="{20506C32-DFB8-4C5D-933C-A6419A87395C}" destId="{5101C0DD-9090-4ECE-9382-222994BD23B0}" srcOrd="2" destOrd="0" presId="urn:microsoft.com/office/officeart/2005/8/layout/lProcess2"/>
    <dgm:cxn modelId="{B6194514-CB17-4DFA-87BA-B2FB25313AE3}" type="presParOf" srcId="{5101C0DD-9090-4ECE-9382-222994BD23B0}" destId="{2F8ACA6A-A93E-4CF7-9A22-516F8C476953}" srcOrd="0" destOrd="0" presId="urn:microsoft.com/office/officeart/2005/8/layout/lProcess2"/>
    <dgm:cxn modelId="{04D2F2D9-920D-4A0E-9EC8-8A25F5F5E927}" type="presParOf" srcId="{5101C0DD-9090-4ECE-9382-222994BD23B0}" destId="{2E4E117B-E179-4B21-BE10-5E9E9B57095E}" srcOrd="1" destOrd="0" presId="urn:microsoft.com/office/officeart/2005/8/layout/lProcess2"/>
    <dgm:cxn modelId="{175F12EB-52BE-49CE-A4D7-F7562EE1EA62}" type="presParOf" srcId="{5101C0DD-9090-4ECE-9382-222994BD23B0}" destId="{0FF17BCC-52E9-4787-9652-6BCAAD4C7E1B}" srcOrd="2" destOrd="0" presId="urn:microsoft.com/office/officeart/2005/8/layout/lProcess2"/>
    <dgm:cxn modelId="{9DF332BA-6097-47A5-A68A-6C8BFDCA3ECD}" type="presParOf" srcId="{0FF17BCC-52E9-4787-9652-6BCAAD4C7E1B}" destId="{A6CE5F9B-DE3D-4729-A133-B846BE32420B}" srcOrd="0" destOrd="0" presId="urn:microsoft.com/office/officeart/2005/8/layout/lProcess2"/>
    <dgm:cxn modelId="{62A665CF-3A34-436D-978F-089184FAE8F4}" type="presParOf" srcId="{A6CE5F9B-DE3D-4729-A133-B846BE32420B}" destId="{6CAC1DE9-5AEE-4A2C-83FE-2FCFEEE60210}" srcOrd="0" destOrd="0" presId="urn:microsoft.com/office/officeart/2005/8/layout/lProcess2"/>
    <dgm:cxn modelId="{31293097-6456-492C-BFFD-76C134AC55FC}" type="presParOf" srcId="{A6CE5F9B-DE3D-4729-A133-B846BE32420B}" destId="{FC8B4D17-818F-4615-9820-8D7C07CFA804}" srcOrd="1" destOrd="0" presId="urn:microsoft.com/office/officeart/2005/8/layout/lProcess2"/>
    <dgm:cxn modelId="{47EBDE93-1FF5-4875-83F0-8D2149854F45}" type="presParOf" srcId="{A6CE5F9B-DE3D-4729-A133-B846BE32420B}" destId="{90349412-94B5-44B5-B6DC-D2F9D144804C}" srcOrd="2" destOrd="0" presId="urn:microsoft.com/office/officeart/2005/8/layout/lProcess2"/>
    <dgm:cxn modelId="{68F11EBC-F1ED-442C-8EEF-F361294BA27D}" type="presParOf" srcId="{20506C32-DFB8-4C5D-933C-A6419A87395C}" destId="{5D0D9EF4-6BB9-43A4-A930-F29F51674A3B}" srcOrd="3" destOrd="0" presId="urn:microsoft.com/office/officeart/2005/8/layout/lProcess2"/>
    <dgm:cxn modelId="{47552674-B51D-4921-8E6F-C97B7D86024B}" type="presParOf" srcId="{20506C32-DFB8-4C5D-933C-A6419A87395C}" destId="{137E3CED-4ADA-4DAF-A266-1DB9182EE963}" srcOrd="4" destOrd="0" presId="urn:microsoft.com/office/officeart/2005/8/layout/lProcess2"/>
    <dgm:cxn modelId="{87A3BD6C-E366-410C-A467-2AED45C9BE1E}" type="presParOf" srcId="{137E3CED-4ADA-4DAF-A266-1DB9182EE963}" destId="{81AB9443-34A7-4BA3-9AFB-F2434530113E}" srcOrd="0" destOrd="0" presId="urn:microsoft.com/office/officeart/2005/8/layout/lProcess2"/>
    <dgm:cxn modelId="{A540D7D4-DA0B-4318-9925-5995036BB37E}" type="presParOf" srcId="{137E3CED-4ADA-4DAF-A266-1DB9182EE963}" destId="{A7FC9EFC-43B7-4179-AA87-08971F27D423}" srcOrd="1" destOrd="0" presId="urn:microsoft.com/office/officeart/2005/8/layout/lProcess2"/>
    <dgm:cxn modelId="{3A8A7815-06CB-41B0-867E-9330524100C0}" type="presParOf" srcId="{137E3CED-4ADA-4DAF-A266-1DB9182EE963}" destId="{B5E6590D-EB43-4BB1-ABC0-E55B7049EACF}" srcOrd="2" destOrd="0" presId="urn:microsoft.com/office/officeart/2005/8/layout/lProcess2"/>
    <dgm:cxn modelId="{315BBEA4-AE80-433B-806F-E820D7C878B5}" type="presParOf" srcId="{B5E6590D-EB43-4BB1-ABC0-E55B7049EACF}" destId="{69036BD7-B4AC-4CD2-928F-C19EA16D7E1D}" srcOrd="0" destOrd="0" presId="urn:microsoft.com/office/officeart/2005/8/layout/lProcess2"/>
    <dgm:cxn modelId="{365FD2D2-939B-4914-882D-47E09622C5E2}" type="presParOf" srcId="{69036BD7-B4AC-4CD2-928F-C19EA16D7E1D}" destId="{66F84A0D-2A71-444B-A18E-5121BC2E685F}" srcOrd="0" destOrd="0" presId="urn:microsoft.com/office/officeart/2005/8/layout/lProcess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37FE1B-ECE2-4AAF-A6BA-62450D527A68}" type="datetimeFigureOut">
              <a:rPr lang="es-ES" smtClean="0"/>
              <a:pPr/>
              <a:t>22/11/2016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3871C-440B-458D-8ABD-0316520CDEE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67EC47-C27D-4034-A264-B837CFDC33B2}" type="datetimeFigureOut">
              <a:rPr lang="pt-BR" smtClean="0"/>
              <a:pPr/>
              <a:t>22/11/2016</a:t>
            </a:fld>
            <a:endParaRPr lang="es-ES_tradnl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ES_tradnl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ABFDA-15A5-4669-8F85-652DF9B8C150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76246-E1DC-4A11-91F0-06409DFD9F9D}" type="slidenum">
              <a:rPr lang="pt-BR" smtClean="0"/>
              <a:pPr>
                <a:defRPr/>
              </a:pPr>
              <a:t>1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337054" y="1544559"/>
            <a:ext cx="8349746" cy="737866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baseline="0"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idx="1"/>
          </p:nvPr>
        </p:nvSpPr>
        <p:spPr>
          <a:xfrm>
            <a:off x="337054" y="2282425"/>
            <a:ext cx="8349746" cy="3843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800" b="0">
                <a:solidFill>
                  <a:srgbClr val="000000"/>
                </a:solidFill>
                <a:latin typeface="Myriad Pro"/>
                <a:cs typeface="Myriad Pro"/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1162DFD-8844-43D3-9E8F-D8454121758B}" type="datetimeFigureOut">
              <a:rPr lang="pt-BR" smtClean="0"/>
              <a:pPr>
                <a:defRPr/>
              </a:pPr>
              <a:t>22/11/2016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4E2BD5E-FBEE-4C26-BB31-55A6A52DF31C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A37A2C8-AA14-4848-AF3A-2753DD1494CC}" type="datetimeFigureOut">
              <a:rPr lang="pt-BR" smtClean="0"/>
              <a:pPr>
                <a:defRPr/>
              </a:pPr>
              <a:t>22/11/2016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9348578-7E28-4026-A897-92C2A9AA1AFD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5249CF9-043E-4F49-99B9-30D9E8A925BC}" type="datetimeFigureOut">
              <a:rPr lang="pt-BR" smtClean="0"/>
              <a:pPr>
                <a:defRPr/>
              </a:pPr>
              <a:t>22/11/2016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DEB0887-BA52-4127-B96F-35D8462CD30A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de cantos arredondados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Arredondar Retângulo em um Canto Único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1E2B5DC-F6A0-4536-BDA9-D5C6A980EFD1}" type="datetimeFigureOut">
              <a:rPr lang="pt-BR" smtClean="0"/>
              <a:pPr>
                <a:defRPr/>
              </a:pPr>
              <a:t>22/11/2016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74B2783-544E-4C02-9B88-5F69DD0EF6E5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t-BR" smtClean="0"/>
              <a:t>Clique no ícone para adicionar uma imagem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60233C2-C8B2-4EB0-BF89-1648A7EE4706}" type="datetimeFigureOut">
              <a:rPr lang="pt-BR" smtClean="0"/>
              <a:pPr>
                <a:defRPr/>
              </a:pPr>
              <a:t>22/11/2016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889FF7D-0379-445B-BB4B-0C63F405D42A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9A4CBB4-204B-4104-89BD-609155D65E08}" type="datetimeFigureOut">
              <a:rPr lang="pt-BR" smtClean="0"/>
              <a:pPr>
                <a:defRPr/>
              </a:pPr>
              <a:t>22/11/2016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4A36320-3CD3-44E8-B9C1-A285E7D258CA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D1E7CE-3631-417F-AC0C-3F39C3481F4C}" type="datetimeFigureOut">
              <a:rPr lang="pt-BR" smtClean="0"/>
              <a:pPr/>
              <a:t>22/11/2016</a:t>
            </a:fld>
            <a:endParaRPr lang="es-ES_tradnl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8E3D49-D88B-4C2D-9FFE-1BE3F5B8C7AE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s-ES_tradnl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ES_tradnl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D1E7CE-3631-417F-AC0C-3F39C3481F4C}" type="datetimeFigureOut">
              <a:rPr lang="pt-BR" smtClean="0"/>
              <a:pPr/>
              <a:t>22/11/2016</a:t>
            </a:fld>
            <a:endParaRPr lang="es-ES_tradnl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8E3D49-D88B-4C2D-9FFE-1BE3F5B8C7AE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9659BD5-93F0-401D-8EF1-F387B328F484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de cantos arredondados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tângulo de cantos arredondados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ítulo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20" name="Subtítulo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19" name="Espaço Reservado para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B5A146F-B569-483A-A578-3B152421341C}" type="datetimeFigureOut">
              <a:rPr lang="pt-BR" smtClean="0"/>
              <a:pPr>
                <a:defRPr/>
              </a:pPr>
              <a:t>22/11/2016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11" name="Espaço Reservado para Número de Slid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4A81DFA-BC01-4CA8-8EF5-C524A9528F0F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EC33DFF-9408-4C95-AC45-3AA1CD8A2ED8}" type="datetimeFigureOut">
              <a:rPr lang="pt-BR" smtClean="0"/>
              <a:pPr>
                <a:defRPr/>
              </a:pPr>
              <a:t>22/11/2016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67BB901-D416-4C7D-8BD2-83912CE492BC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de cantos arredondados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tângulo de cantos arredondados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8433CA5-9916-4722-BB2A-9E6033D1A2A0}" type="datetimeFigureOut">
              <a:rPr lang="pt-BR" smtClean="0"/>
              <a:pPr>
                <a:defRPr/>
              </a:pPr>
              <a:t>22/11/2016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85EC176-DDE3-42A5-A908-A2C7577D2C96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D9845E3-41FF-4EF5-AC11-1B56A20DB773}" type="datetimeFigureOut">
              <a:rPr lang="pt-BR" smtClean="0"/>
              <a:pPr>
                <a:defRPr/>
              </a:pPr>
              <a:t>22/11/2016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F8E6D5-A051-4185-B9F9-A53EA9064B30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CEA5C06-3529-44F4-BA09-03D90AEB8614}" type="datetimeFigureOut">
              <a:rPr lang="pt-BR" smtClean="0"/>
              <a:pPr>
                <a:defRPr/>
              </a:pPr>
              <a:t>22/11/2016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C9A5E9B-79CB-4534-B038-3C1CB4B03F37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POWER POINT-OIAPSS-01.jp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0"/>
          <p:cNvSpPr>
            <a:spLocks noGrp="1"/>
          </p:cNvSpPr>
          <p:nvPr>
            <p:ph type="title"/>
          </p:nvPr>
        </p:nvSpPr>
        <p:spPr bwMode="auto">
          <a:xfrm>
            <a:off x="336550" y="1544638"/>
            <a:ext cx="85026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the title</a:t>
            </a:r>
            <a:endParaRPr lang="en-US" smtClean="0"/>
          </a:p>
        </p:txBody>
      </p:sp>
      <p:sp>
        <p:nvSpPr>
          <p:cNvPr id="13" name="Title Placeholder 10"/>
          <p:cNvSpPr txBox="1">
            <a:spLocks/>
          </p:cNvSpPr>
          <p:nvPr/>
        </p:nvSpPr>
        <p:spPr>
          <a:xfrm>
            <a:off x="336550" y="2366963"/>
            <a:ext cx="8502650" cy="35528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2">
                    <a:lumMod val="75000"/>
                  </a:schemeClr>
                </a:solidFill>
                <a:latin typeface="Myriad Pro Cond"/>
                <a:ea typeface="+mj-ea"/>
                <a:cs typeface="Myriad Pro Cond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800" b="0" dirty="0">
              <a:solidFill>
                <a:schemeClr val="tx1"/>
              </a:solidFill>
              <a:latin typeface="Myriad Pro"/>
              <a:cs typeface="Myriad Pro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5" r:id="rId3"/>
    <p:sldLayoutId id="2147483708" r:id="rId4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b="1" kern="1200">
          <a:solidFill>
            <a:srgbClr val="953735"/>
          </a:solidFill>
          <a:latin typeface="Myriad Pro Cond"/>
          <a:ea typeface="Myriad Pro Cond"/>
          <a:cs typeface="Myriad Pro Cond"/>
        </a:defRPr>
      </a:lvl1pPr>
      <a:lvl2pPr algn="l" defTabSz="457200" rtl="0" fontAlgn="base">
        <a:spcBef>
          <a:spcPct val="0"/>
        </a:spcBef>
        <a:spcAft>
          <a:spcPct val="0"/>
        </a:spcAft>
        <a:defRPr sz="3600" b="1">
          <a:solidFill>
            <a:srgbClr val="953735"/>
          </a:solidFill>
          <a:latin typeface="Myriad Pro Cond"/>
          <a:ea typeface="Myriad Pro Cond"/>
          <a:cs typeface="Myriad Pro Cond"/>
        </a:defRPr>
      </a:lvl2pPr>
      <a:lvl3pPr algn="l" defTabSz="457200" rtl="0" fontAlgn="base">
        <a:spcBef>
          <a:spcPct val="0"/>
        </a:spcBef>
        <a:spcAft>
          <a:spcPct val="0"/>
        </a:spcAft>
        <a:defRPr sz="3600" b="1">
          <a:solidFill>
            <a:srgbClr val="953735"/>
          </a:solidFill>
          <a:latin typeface="Myriad Pro Cond"/>
          <a:ea typeface="Myriad Pro Cond"/>
          <a:cs typeface="Myriad Pro Cond"/>
        </a:defRPr>
      </a:lvl3pPr>
      <a:lvl4pPr algn="l" defTabSz="457200" rtl="0" fontAlgn="base">
        <a:spcBef>
          <a:spcPct val="0"/>
        </a:spcBef>
        <a:spcAft>
          <a:spcPct val="0"/>
        </a:spcAft>
        <a:defRPr sz="3600" b="1">
          <a:solidFill>
            <a:srgbClr val="953735"/>
          </a:solidFill>
          <a:latin typeface="Myriad Pro Cond"/>
          <a:ea typeface="Myriad Pro Cond"/>
          <a:cs typeface="Myriad Pro Cond"/>
        </a:defRPr>
      </a:lvl4pPr>
      <a:lvl5pPr algn="l" defTabSz="457200" rtl="0" fontAlgn="base">
        <a:spcBef>
          <a:spcPct val="0"/>
        </a:spcBef>
        <a:spcAft>
          <a:spcPct val="0"/>
        </a:spcAft>
        <a:defRPr sz="3600" b="1">
          <a:solidFill>
            <a:srgbClr val="953735"/>
          </a:solidFill>
          <a:latin typeface="Myriad Pro Cond"/>
          <a:ea typeface="Myriad Pro Cond"/>
          <a:cs typeface="Myriad Pro Cond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 b="1">
          <a:solidFill>
            <a:srgbClr val="953735"/>
          </a:solidFill>
          <a:latin typeface="Myriad Pro Cond"/>
          <a:ea typeface="Myriad Pro Cond"/>
          <a:cs typeface="Myriad Pro Cond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 b="1">
          <a:solidFill>
            <a:srgbClr val="953735"/>
          </a:solidFill>
          <a:latin typeface="Myriad Pro Cond"/>
          <a:ea typeface="Myriad Pro Cond"/>
          <a:cs typeface="Myriad Pro Cond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 b="1">
          <a:solidFill>
            <a:srgbClr val="953735"/>
          </a:solidFill>
          <a:latin typeface="Myriad Pro Cond"/>
          <a:ea typeface="Myriad Pro Cond"/>
          <a:cs typeface="Myriad Pro Cond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 b="1">
          <a:solidFill>
            <a:srgbClr val="953735"/>
          </a:solidFill>
          <a:latin typeface="Myriad Pro Cond"/>
          <a:ea typeface="Myriad Pro Cond"/>
          <a:cs typeface="Myriad Pro Cond"/>
        </a:defRPr>
      </a:lvl9pPr>
    </p:titleStyle>
    <p:bodyStyle>
      <a:lvl1pPr algn="l" defTabSz="457200" rtl="0" fontAlgn="base">
        <a:spcBef>
          <a:spcPct val="20000"/>
        </a:spcBef>
        <a:spcAft>
          <a:spcPct val="0"/>
        </a:spcAft>
        <a:buFont typeface="Arial" pitchFamily="34" charset="0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ângulo de cantos arredondados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Espaço Reservado para Título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25" name="Espaço Reservado para Data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60422CF2-9D49-4C9F-8DE2-3B63FC217D3C}" type="datetimeFigureOut">
              <a:rPr lang="pt-BR" smtClean="0"/>
              <a:pPr>
                <a:defRPr/>
              </a:pPr>
              <a:t>22/11/2016</a:t>
            </a:fld>
            <a:endParaRPr lang="pt-BR"/>
          </a:p>
        </p:txBody>
      </p:sp>
      <p:sp>
        <p:nvSpPr>
          <p:cNvPr id="18" name="Espaço Reservado para Rodapé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855A47B7-13A2-4E96-8023-7555BDECD5A9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aixaDeTexto 3"/>
          <p:cNvSpPr txBox="1">
            <a:spLocks noChangeArrowheads="1"/>
          </p:cNvSpPr>
          <p:nvPr/>
        </p:nvSpPr>
        <p:spPr bwMode="auto">
          <a:xfrm flipH="1">
            <a:off x="1230313" y="1071563"/>
            <a:ext cx="6985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pt-BR" dirty="0">
              <a:latin typeface="Constantia" pitchFamily="18" charset="0"/>
            </a:endParaRPr>
          </a:p>
        </p:txBody>
      </p:sp>
      <p:sp>
        <p:nvSpPr>
          <p:cNvPr id="3075" name="CaixaDeTexto 3"/>
          <p:cNvSpPr txBox="1">
            <a:spLocks noChangeArrowheads="1"/>
          </p:cNvSpPr>
          <p:nvPr/>
        </p:nvSpPr>
        <p:spPr bwMode="auto">
          <a:xfrm>
            <a:off x="214313" y="500063"/>
            <a:ext cx="83740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chemeClr val="accent2">
                    <a:lumMod val="75000"/>
                  </a:schemeClr>
                </a:solidFill>
              </a:rPr>
              <a:t>        </a:t>
            </a:r>
            <a:endParaRPr lang="pt-BR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076" name="CaixaDeTexto 3"/>
          <p:cNvSpPr txBox="1">
            <a:spLocks noChangeArrowheads="1"/>
          </p:cNvSpPr>
          <p:nvPr/>
        </p:nvSpPr>
        <p:spPr bwMode="auto">
          <a:xfrm>
            <a:off x="4332158" y="4100945"/>
            <a:ext cx="352337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endParaRPr lang="pt-BR" b="1" dirty="0" smtClean="0">
              <a:cs typeface="Arial" charset="0"/>
            </a:endParaRPr>
          </a:p>
          <a:p>
            <a:endParaRPr lang="pt-BR" b="1" dirty="0" smtClean="0">
              <a:cs typeface="Arial" charset="0"/>
            </a:endParaRPr>
          </a:p>
          <a:p>
            <a:endParaRPr lang="pt-BR" b="1" dirty="0" smtClean="0">
              <a:cs typeface="Arial" charset="0"/>
            </a:endParaRPr>
          </a:p>
          <a:p>
            <a:r>
              <a:rPr lang="pt-BR" b="1" dirty="0" smtClean="0">
                <a:cs typeface="Arial" charset="0"/>
              </a:rPr>
              <a:t> </a:t>
            </a:r>
            <a:r>
              <a:rPr lang="pt-BR" b="1" dirty="0" err="1" smtClean="0">
                <a:cs typeface="Arial" charset="0"/>
              </a:rPr>
              <a:t>Eleonor</a:t>
            </a:r>
            <a:r>
              <a:rPr lang="pt-BR" b="1" dirty="0" smtClean="0">
                <a:cs typeface="Arial" charset="0"/>
              </a:rPr>
              <a:t> </a:t>
            </a:r>
            <a:r>
              <a:rPr lang="pt-BR" b="1" dirty="0" err="1">
                <a:cs typeface="Arial" charset="0"/>
              </a:rPr>
              <a:t>Minho</a:t>
            </a:r>
            <a:r>
              <a:rPr lang="pt-BR" b="1" dirty="0">
                <a:cs typeface="Arial" charset="0"/>
              </a:rPr>
              <a:t> </a:t>
            </a:r>
            <a:r>
              <a:rPr lang="pt-BR" b="1" dirty="0" err="1">
                <a:cs typeface="Arial" charset="0"/>
              </a:rPr>
              <a:t>Conill</a:t>
            </a:r>
            <a:endParaRPr lang="pt-BR" b="1" dirty="0">
              <a:cs typeface="Arial" charset="0"/>
            </a:endParaRPr>
          </a:p>
          <a:p>
            <a:r>
              <a:rPr lang="pt-BR" b="1" dirty="0" smtClean="0">
                <a:cs typeface="Arial" charset="0"/>
              </a:rPr>
              <a:t>Toledo, </a:t>
            </a:r>
            <a:r>
              <a:rPr lang="pt-BR" b="1" dirty="0" err="1" smtClean="0">
                <a:cs typeface="Arial" charset="0"/>
              </a:rPr>
              <a:t>noviembre</a:t>
            </a:r>
            <a:r>
              <a:rPr lang="pt-BR" b="1" dirty="0" smtClean="0">
                <a:cs typeface="Arial" charset="0"/>
              </a:rPr>
              <a:t>, 2016</a:t>
            </a:r>
            <a:endParaRPr lang="pt-BR" dirty="0">
              <a:cs typeface="Arial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42938" y="1347788"/>
            <a:ext cx="7945438" cy="32316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9999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ES" sz="3200" b="1" dirty="0" smtClean="0"/>
              <a:t>Los principales problemas y retos para la salud en Iberoamérica (América</a:t>
            </a:r>
            <a:r>
              <a:rPr lang="es-ES" sz="2400" dirty="0" smtClean="0"/>
              <a:t>): </a:t>
            </a:r>
          </a:p>
          <a:p>
            <a:pPr algn="ctr">
              <a:lnSpc>
                <a:spcPct val="150000"/>
              </a:lnSpc>
              <a:defRPr/>
            </a:pPr>
            <a:r>
              <a:rPr lang="es-ES" sz="2400" i="1" dirty="0" smtClean="0"/>
              <a:t>cómo el OIAPSS puede contribuir? </a:t>
            </a:r>
          </a:p>
          <a:p>
            <a:pPr algn="ctr">
              <a:lnSpc>
                <a:spcPct val="150000"/>
              </a:lnSpc>
              <a:defRPr/>
            </a:pPr>
            <a:endParaRPr lang="es-ES" sz="2400" b="1" cap="all" dirty="0" smtClean="0"/>
          </a:p>
          <a:p>
            <a:pPr algn="ctr">
              <a:lnSpc>
                <a:spcPct val="150000"/>
              </a:lnSpc>
              <a:defRPr/>
            </a:pPr>
            <a:endParaRPr lang="pt-BR" sz="2400" b="1" cap="al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22" y="1238865"/>
            <a:ext cx="8971396" cy="526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11382" y="581891"/>
            <a:ext cx="7204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533"/>
            <a:ext cx="9144000" cy="6778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803564" y="1177636"/>
            <a:ext cx="76338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</p:txBody>
      </p:sp>
      <p:sp>
        <p:nvSpPr>
          <p:cNvPr id="7" name="CaixaDeTexto 6"/>
          <p:cNvSpPr txBox="1"/>
          <p:nvPr/>
        </p:nvSpPr>
        <p:spPr>
          <a:xfrm>
            <a:off x="1787237" y="223529"/>
            <a:ext cx="688570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             </a:t>
            </a:r>
            <a:r>
              <a:rPr lang="pt-BR" sz="2800" dirty="0" smtClean="0">
                <a:latin typeface="+mj-lt"/>
              </a:rPr>
              <a:t>DETERMINANTES</a:t>
            </a:r>
          </a:p>
          <a:p>
            <a:endParaRPr lang="pt-BR" sz="2800" dirty="0">
              <a:latin typeface="+mj-lt"/>
            </a:endParaRPr>
          </a:p>
        </p:txBody>
      </p:sp>
      <p:graphicFrame>
        <p:nvGraphicFramePr>
          <p:cNvPr id="8" name="Diagrama 7"/>
          <p:cNvGraphicFramePr/>
          <p:nvPr/>
        </p:nvGraphicFramePr>
        <p:xfrm>
          <a:off x="180109" y="1177636"/>
          <a:ext cx="8063345" cy="5140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93273" y="0"/>
            <a:ext cx="13275685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65564" y="0"/>
            <a:ext cx="13276552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57363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14463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/>
        </p:nvGraphicFramePr>
        <p:xfrm>
          <a:off x="595745" y="1200329"/>
          <a:ext cx="8091055" cy="5472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3600" dirty="0" smtClean="0">
                <a:latin typeface="+mj-lt"/>
              </a:rPr>
              <a:t>                </a:t>
            </a:r>
          </a:p>
          <a:p>
            <a:pPr algn="ctr"/>
            <a:r>
              <a:rPr lang="pt-BR" sz="3600" b="1" dirty="0" smtClean="0">
                <a:latin typeface="+mj-lt"/>
              </a:rPr>
              <a:t>CONDICIONANTES </a:t>
            </a:r>
            <a:endParaRPr lang="pt-BR" sz="3600" b="1" dirty="0">
              <a:latin typeface="+mj-lt"/>
            </a:endParaRPr>
          </a:p>
        </p:txBody>
      </p:sp>
      <p:sp>
        <p:nvSpPr>
          <p:cNvPr id="6" name="Seta para cima 5"/>
          <p:cNvSpPr/>
          <p:nvPr/>
        </p:nvSpPr>
        <p:spPr>
          <a:xfrm flipH="1">
            <a:off x="4821376" y="4440380"/>
            <a:ext cx="332513" cy="374074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00162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1371600" y="304800"/>
            <a:ext cx="6608619" cy="28263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66CCFF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pt-BR" sz="4000" b="1" dirty="0" smtClean="0">
                <a:solidFill>
                  <a:schemeClr val="tx1"/>
                </a:solidFill>
              </a:rPr>
              <a:t>DESEMPEÑO</a:t>
            </a:r>
          </a:p>
          <a:p>
            <a:pPr algn="ctr">
              <a:defRPr/>
            </a:pPr>
            <a:r>
              <a:rPr lang="pt-BR" sz="3200" b="1" dirty="0" smtClean="0">
                <a:solidFill>
                  <a:schemeClr val="tx1"/>
                </a:solidFill>
              </a:rPr>
              <a:t>ACCESO , EFECTIVIDAD,</a:t>
            </a:r>
          </a:p>
          <a:p>
            <a:pPr algn="ctr">
              <a:defRPr/>
            </a:pPr>
            <a:r>
              <a:rPr lang="pt-BR" sz="3200" b="1" dirty="0" smtClean="0">
                <a:solidFill>
                  <a:schemeClr val="tx1"/>
                </a:solidFill>
              </a:rPr>
              <a:t>ADECUACIÓN</a:t>
            </a:r>
            <a:endParaRPr lang="pt-BR" sz="4000" b="1" dirty="0">
              <a:solidFill>
                <a:schemeClr val="tx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817419" y="2672991"/>
            <a:ext cx="7620000" cy="366254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9999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pt-BR" sz="1600" b="1" dirty="0" smtClean="0">
                <a:solidFill>
                  <a:schemeClr val="dk1"/>
                </a:solidFill>
              </a:rPr>
              <a:t> </a:t>
            </a:r>
            <a:r>
              <a:rPr lang="pt-BR" sz="2400" b="1" dirty="0" smtClean="0">
                <a:solidFill>
                  <a:schemeClr val="dk1"/>
                </a:solidFill>
              </a:rPr>
              <a:t>MORTALIDAD EVITABLE, MORBILIDAD EVITABLE, PROGRAMAS MARCADORES</a:t>
            </a:r>
          </a:p>
          <a:p>
            <a:pPr>
              <a:buFont typeface="Wingdings" pitchFamily="2" charset="2"/>
              <a:buChar char="v"/>
            </a:pPr>
            <a:endParaRPr lang="pt-BR" sz="2400" b="1" dirty="0" smtClean="0">
              <a:solidFill>
                <a:schemeClr val="dk1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pt-BR" sz="2400" b="1" dirty="0" smtClean="0">
                <a:solidFill>
                  <a:schemeClr val="dk1"/>
                </a:solidFill>
              </a:rPr>
              <a:t> AVANCES </a:t>
            </a:r>
            <a:r>
              <a:rPr lang="pt-BR" sz="2400" b="1" dirty="0" smtClean="0">
                <a:solidFill>
                  <a:schemeClr val="dk1"/>
                </a:solidFill>
              </a:rPr>
              <a:t>EN </a:t>
            </a:r>
            <a:r>
              <a:rPr lang="pt-BR" sz="2400" b="1" dirty="0" smtClean="0">
                <a:solidFill>
                  <a:schemeClr val="dk1"/>
                </a:solidFill>
              </a:rPr>
              <a:t>LA SALUD MATERNA Y DE LOS NIÑOS</a:t>
            </a:r>
          </a:p>
          <a:p>
            <a:pPr>
              <a:buFont typeface="Wingdings" pitchFamily="2" charset="2"/>
              <a:buChar char="v"/>
            </a:pPr>
            <a:endParaRPr lang="pt-BR" sz="2400" b="1" dirty="0" smtClean="0">
              <a:solidFill>
                <a:schemeClr val="dk1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pt-BR" sz="2400" b="1" dirty="0" smtClean="0">
                <a:solidFill>
                  <a:srgbClr val="FF0000"/>
                </a:solidFill>
              </a:rPr>
              <a:t>ENFERMEDADES CRONICAS </a:t>
            </a:r>
          </a:p>
          <a:p>
            <a:pPr>
              <a:buFont typeface="Wingdings" pitchFamily="2" charset="2"/>
              <a:buChar char="v"/>
            </a:pPr>
            <a:endParaRPr lang="pt-BR" sz="1600" b="1" dirty="0" smtClean="0">
              <a:solidFill>
                <a:schemeClr val="dk1"/>
              </a:solidFill>
            </a:endParaRPr>
          </a:p>
          <a:p>
            <a:endParaRPr lang="pt-BR" sz="1600" b="1" dirty="0" smtClean="0">
              <a:solidFill>
                <a:schemeClr val="dk1"/>
              </a:solidFill>
            </a:endParaRPr>
          </a:p>
          <a:p>
            <a:pPr>
              <a:buFont typeface="Wingdings" pitchFamily="2" charset="2"/>
              <a:buChar char="v"/>
            </a:pPr>
            <a:endParaRPr lang="pt-BR" sz="1600" b="1" dirty="0" smtClean="0">
              <a:solidFill>
                <a:schemeClr val="dk1"/>
              </a:solidFill>
            </a:endParaRPr>
          </a:p>
          <a:p>
            <a:endParaRPr lang="pt-BR" sz="1600" dirty="0" smtClean="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183642" y="1937982"/>
            <a:ext cx="50633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</p:txBody>
      </p:sp>
      <p:sp>
        <p:nvSpPr>
          <p:cNvPr id="3" name="CaixaDeTexto 2"/>
          <p:cNvSpPr txBox="1"/>
          <p:nvPr/>
        </p:nvSpPr>
        <p:spPr>
          <a:xfrm>
            <a:off x="831272" y="1745673"/>
            <a:ext cx="7592291" cy="452431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1-América Latina </a:t>
            </a:r>
          </a:p>
          <a:p>
            <a:endParaRPr lang="pt-BR" sz="2400" b="1" dirty="0" smtClean="0"/>
          </a:p>
          <a:p>
            <a:r>
              <a:rPr lang="pt-BR" sz="2400" b="1" dirty="0" smtClean="0"/>
              <a:t>2- </a:t>
            </a:r>
            <a:r>
              <a:rPr lang="es-ES" sz="2400" b="1" dirty="0" smtClean="0"/>
              <a:t>Observatorio Iberoamericano de Políticas y Sistemas de Salud (OIAPSS) </a:t>
            </a:r>
          </a:p>
          <a:p>
            <a:endParaRPr lang="es-ES" sz="2400" b="1" dirty="0" smtClean="0"/>
          </a:p>
          <a:p>
            <a:r>
              <a:rPr lang="es-ES" sz="2400" b="1" dirty="0" smtClean="0"/>
              <a:t>3- Matriz analítica para acompañamiento de sistemas de salud: resultados y  importancia de su continuidad en la crisis</a:t>
            </a:r>
          </a:p>
          <a:p>
            <a:endParaRPr lang="es-ES" sz="2400" b="1" dirty="0" smtClean="0"/>
          </a:p>
          <a:p>
            <a:r>
              <a:rPr lang="es-ES" sz="2400" b="1" dirty="0" smtClean="0"/>
              <a:t>4- Algunas </a:t>
            </a:r>
            <a:r>
              <a:rPr lang="pt-BR" sz="2400" b="1" dirty="0" smtClean="0"/>
              <a:t> reflexiones acerca de desafios </a:t>
            </a:r>
            <a:r>
              <a:rPr lang="pt-BR" sz="2400" b="1" dirty="0" err="1" smtClean="0"/>
              <a:t>comunes</a:t>
            </a:r>
            <a:endParaRPr lang="pt-BR" sz="2400" b="1" dirty="0" smtClean="0"/>
          </a:p>
          <a:p>
            <a:endParaRPr lang="pt-B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183642" y="1937982"/>
            <a:ext cx="50633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r>
              <a:rPr lang="es-ES_tradnl" sz="3600" b="1" dirty="0" smtClean="0"/>
              <a:t> </a:t>
            </a:r>
            <a:endParaRPr lang="es-ES_tradnl" sz="36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21465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183642" y="1937982"/>
            <a:ext cx="50633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_tradnl" sz="3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48257" y="651163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831274" y="1937982"/>
            <a:ext cx="64156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_tradnl" sz="36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0" y="0"/>
            <a:ext cx="9144000" cy="67403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 smtClean="0"/>
          </a:p>
          <a:p>
            <a:r>
              <a:rPr lang="pt-BR" dirty="0" smtClean="0"/>
              <a:t> </a:t>
            </a:r>
          </a:p>
          <a:p>
            <a:pPr>
              <a:buFont typeface="Wingdings" pitchFamily="2" charset="2"/>
              <a:buChar char="ü"/>
            </a:pPr>
            <a:endParaRPr lang="pt-BR" dirty="0" smtClean="0"/>
          </a:p>
          <a:p>
            <a:r>
              <a:rPr lang="es-ES" b="1" cap="all" dirty="0" smtClean="0"/>
              <a:t>AMÉRICA Latina : HISTORIA , ciclos económicos Y  </a:t>
            </a:r>
            <a:r>
              <a:rPr lang="es-ES" b="1" cap="all" dirty="0" err="1" smtClean="0"/>
              <a:t>políticoS</a:t>
            </a:r>
            <a:r>
              <a:rPr lang="es-ES" b="1" cap="all" dirty="0" smtClean="0"/>
              <a:t>  en común</a:t>
            </a:r>
          </a:p>
          <a:p>
            <a:pPr>
              <a:buFont typeface="Wingdings" pitchFamily="2" charset="2"/>
              <a:buChar char="ü"/>
            </a:pPr>
            <a:endParaRPr lang="pt-BR" dirty="0" smtClean="0"/>
          </a:p>
          <a:p>
            <a:r>
              <a:rPr lang="es-ES" b="1" dirty="0" smtClean="0"/>
              <a:t>Globalización: noción de territorio y las relaciones internacionales dependientes de los diversos segmentos del gran capital global;</a:t>
            </a:r>
          </a:p>
          <a:p>
            <a:endParaRPr lang="pt-BR" b="1" dirty="0" smtClean="0"/>
          </a:p>
          <a:p>
            <a:r>
              <a:rPr lang="es-ES" b="1" dirty="0" smtClean="0"/>
              <a:t>No son necesariamente  los países , como Estado-nación </a:t>
            </a:r>
            <a:r>
              <a:rPr lang="es-ES" b="1" dirty="0" smtClean="0"/>
              <a:t>los </a:t>
            </a:r>
            <a:r>
              <a:rPr lang="es-ES" b="1" dirty="0" smtClean="0"/>
              <a:t>que </a:t>
            </a:r>
            <a:r>
              <a:rPr lang="es-ES" b="1" dirty="0" smtClean="0"/>
              <a:t>importan, </a:t>
            </a:r>
            <a:r>
              <a:rPr lang="es-ES" b="1" dirty="0" smtClean="0"/>
              <a:t>sino</a:t>
            </a:r>
            <a:r>
              <a:rPr lang="es-ES" b="1" dirty="0" smtClean="0"/>
              <a:t> </a:t>
            </a:r>
            <a:r>
              <a:rPr lang="es-ES" b="1" dirty="0" smtClean="0"/>
              <a:t>las ventajas que pueden ofrecer al mercado mundial;</a:t>
            </a:r>
          </a:p>
          <a:p>
            <a:endParaRPr lang="pt-BR" dirty="0" smtClean="0"/>
          </a:p>
          <a:p>
            <a:r>
              <a:rPr lang="pt-BR" dirty="0" smtClean="0"/>
              <a:t> </a:t>
            </a:r>
            <a:r>
              <a:rPr lang="pt-BR" b="1" dirty="0" smtClean="0"/>
              <a:t>“se reparte </a:t>
            </a:r>
            <a:r>
              <a:rPr lang="pt-BR" b="1" dirty="0" err="1" smtClean="0"/>
              <a:t>el</a:t>
            </a:r>
            <a:r>
              <a:rPr lang="pt-BR" b="1" dirty="0" smtClean="0"/>
              <a:t> </a:t>
            </a:r>
            <a:r>
              <a:rPr lang="pt-BR" b="1" dirty="0" smtClean="0"/>
              <a:t>mundo  </a:t>
            </a:r>
            <a:r>
              <a:rPr lang="pt-BR" b="1" dirty="0" smtClean="0"/>
              <a:t>no más  </a:t>
            </a:r>
            <a:r>
              <a:rPr lang="pt-BR" b="1" i="1" dirty="0" err="1" smtClean="0"/>
              <a:t>tordesilhamente</a:t>
            </a:r>
            <a:r>
              <a:rPr lang="pt-BR" b="1" i="1" dirty="0" smtClean="0"/>
              <a:t> </a:t>
            </a:r>
            <a:r>
              <a:rPr lang="pt-BR" b="1" i="1" dirty="0" smtClean="0"/>
              <a:t> </a:t>
            </a:r>
            <a:r>
              <a:rPr lang="pt-BR" b="1" dirty="0" err="1" smtClean="0"/>
              <a:t>en</a:t>
            </a:r>
            <a:r>
              <a:rPr lang="pt-BR" b="1" dirty="0" smtClean="0"/>
              <a:t> </a:t>
            </a:r>
            <a:r>
              <a:rPr lang="pt-BR" b="1" dirty="0" smtClean="0"/>
              <a:t>dos partes iguales, o por segmentos </a:t>
            </a:r>
            <a:r>
              <a:rPr lang="pt-BR" b="1" i="1" dirty="0" err="1" smtClean="0"/>
              <a:t>imperialisticamente</a:t>
            </a:r>
            <a:r>
              <a:rPr lang="pt-BR" b="1" i="1" dirty="0" smtClean="0"/>
              <a:t> exclusivos</a:t>
            </a:r>
            <a:r>
              <a:rPr lang="pt-BR" b="1" dirty="0" smtClean="0"/>
              <a:t>; </a:t>
            </a:r>
            <a:r>
              <a:rPr lang="pt-BR" b="1" dirty="0" smtClean="0"/>
              <a:t>sino  </a:t>
            </a:r>
            <a:r>
              <a:rPr lang="pt-BR" b="1" dirty="0" smtClean="0"/>
              <a:t>por </a:t>
            </a:r>
            <a:r>
              <a:rPr lang="pt-BR" b="1" i="1" dirty="0" smtClean="0"/>
              <a:t>nichos de </a:t>
            </a:r>
            <a:r>
              <a:rPr lang="pt-BR" b="1" i="1" dirty="0" err="1" smtClean="0"/>
              <a:t>intereses</a:t>
            </a:r>
            <a:r>
              <a:rPr lang="pt-BR" b="1" i="1" dirty="0" smtClean="0"/>
              <a:t> transversalmente selecionados</a:t>
            </a:r>
            <a:r>
              <a:rPr lang="pt-BR" b="1" dirty="0" smtClean="0"/>
              <a:t>.” (Mello, 2008)</a:t>
            </a:r>
          </a:p>
          <a:p>
            <a:endParaRPr lang="pt-BR" b="1" dirty="0" smtClean="0"/>
          </a:p>
          <a:p>
            <a:endParaRPr lang="pt-BR" b="1" dirty="0" smtClean="0"/>
          </a:p>
          <a:p>
            <a:pPr>
              <a:buFont typeface="Wingdings" pitchFamily="2" charset="2"/>
              <a:buChar char="ü"/>
            </a:pPr>
            <a:r>
              <a:rPr lang="pt-BR" b="1" dirty="0" smtClean="0"/>
              <a:t> </a:t>
            </a:r>
            <a:r>
              <a:rPr lang="pt-BR" b="1" dirty="0" err="1" smtClean="0"/>
              <a:t>Convergencia</a:t>
            </a:r>
            <a:r>
              <a:rPr lang="pt-BR" b="1" dirty="0" smtClean="0"/>
              <a:t>  de problemas y retos </a:t>
            </a:r>
            <a:r>
              <a:rPr lang="pt-BR" b="1" dirty="0" err="1" smtClean="0"/>
              <a:t>en</a:t>
            </a:r>
            <a:endParaRPr lang="pt-BR" b="1" dirty="0" smtClean="0"/>
          </a:p>
          <a:p>
            <a:r>
              <a:rPr lang="pt-BR" b="1" dirty="0" smtClean="0"/>
              <a:t> </a:t>
            </a:r>
            <a:r>
              <a:rPr lang="pt-BR" b="1" dirty="0" err="1" smtClean="0"/>
              <a:t>los</a:t>
            </a:r>
            <a:r>
              <a:rPr lang="pt-BR" b="1" dirty="0" smtClean="0"/>
              <a:t> sistemas de </a:t>
            </a:r>
            <a:r>
              <a:rPr lang="pt-BR" b="1" dirty="0" err="1" smtClean="0"/>
              <a:t>salud</a:t>
            </a:r>
            <a:r>
              <a:rPr lang="pt-BR" b="1" dirty="0" smtClean="0"/>
              <a:t> </a:t>
            </a:r>
          </a:p>
          <a:p>
            <a:pPr>
              <a:buFont typeface="Wingdings" pitchFamily="2" charset="2"/>
              <a:buChar char="ü"/>
            </a:pPr>
            <a:endParaRPr lang="pt-BR" dirty="0" smtClean="0"/>
          </a:p>
          <a:p>
            <a:pPr>
              <a:buFont typeface="Wingdings" pitchFamily="2" charset="2"/>
              <a:buChar char="ü"/>
            </a:pPr>
            <a:endParaRPr lang="pt-BR" dirty="0" smtClean="0"/>
          </a:p>
          <a:p>
            <a:pPr>
              <a:buFont typeface="Wingdings" pitchFamily="2" charset="2"/>
              <a:buChar char="ü"/>
            </a:pPr>
            <a:endParaRPr lang="pt-BR" dirty="0" smtClean="0"/>
          </a:p>
          <a:p>
            <a:pPr>
              <a:buFont typeface="Wingdings" pitchFamily="2" charset="2"/>
              <a:buChar char="ü"/>
            </a:pPr>
            <a:endParaRPr lang="pt-BR" dirty="0" smtClean="0"/>
          </a:p>
          <a:p>
            <a:pPr>
              <a:buFont typeface="Wingdings" pitchFamily="2" charset="2"/>
              <a:buChar char="ü"/>
            </a:pPr>
            <a:endParaRPr lang="pt-BR" dirty="0" smtClean="0"/>
          </a:p>
          <a:p>
            <a:pPr>
              <a:buFont typeface="Wingdings" pitchFamily="2" charset="2"/>
              <a:buChar char="ü"/>
            </a:pPr>
            <a:endParaRPr lang="pt-BR" dirty="0"/>
          </a:p>
        </p:txBody>
      </p:sp>
      <p:pic>
        <p:nvPicPr>
          <p:cNvPr id="3074" name="Picture 2" descr="C:\Users\dell\Desktop\draEleonor\draEleonor\AAmatriz\globalizaçã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67745" y="3920392"/>
            <a:ext cx="3241964" cy="2542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29586" y="2428407"/>
            <a:ext cx="8184629" cy="397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endParaRPr lang="es-ES_tradnl" sz="2800" b="1" dirty="0" smtClean="0">
              <a:solidFill>
                <a:schemeClr val="accent5">
                  <a:lumMod val="50000"/>
                </a:schemeClr>
              </a:solidFill>
              <a:cs typeface="Arial" pitchFamily="34" charset="0"/>
            </a:endParaRPr>
          </a:p>
          <a:p>
            <a:pPr lvl="1" algn="just">
              <a:buFont typeface="Wingdings" pitchFamily="2" charset="2"/>
              <a:buChar char="Ø"/>
            </a:pPr>
            <a:endParaRPr lang="pt-BR" sz="2800" b="1" dirty="0" smtClean="0">
              <a:solidFill>
                <a:schemeClr val="tx1"/>
              </a:solidFill>
            </a:endParaRPr>
          </a:p>
          <a:p>
            <a:pPr lvl="1" algn="just">
              <a:buFont typeface="Wingdings" pitchFamily="2" charset="2"/>
              <a:buChar char="Ø"/>
            </a:pPr>
            <a:r>
              <a:rPr lang="pt-BR" sz="2800" b="1" dirty="0" err="1" smtClean="0">
                <a:solidFill>
                  <a:schemeClr val="tx1"/>
                </a:solidFill>
              </a:rPr>
              <a:t>Estimaciones</a:t>
            </a:r>
            <a:r>
              <a:rPr lang="pt-BR" sz="2800" b="1" dirty="0" smtClean="0">
                <a:solidFill>
                  <a:schemeClr val="tx1"/>
                </a:solidFill>
              </a:rPr>
              <a:t>  </a:t>
            </a:r>
            <a:r>
              <a:rPr lang="pt-BR" sz="2800" b="1" dirty="0" smtClean="0">
                <a:solidFill>
                  <a:schemeClr val="tx1"/>
                </a:solidFill>
              </a:rPr>
              <a:t>de </a:t>
            </a:r>
            <a:r>
              <a:rPr lang="pt-BR" sz="2800" b="1" dirty="0" err="1" smtClean="0">
                <a:solidFill>
                  <a:schemeClr val="tx1"/>
                </a:solidFill>
              </a:rPr>
              <a:t>crecimento</a:t>
            </a:r>
            <a:r>
              <a:rPr lang="pt-BR" sz="2800" b="1" dirty="0" smtClean="0">
                <a:solidFill>
                  <a:schemeClr val="tx1"/>
                </a:solidFill>
              </a:rPr>
              <a:t> </a:t>
            </a:r>
            <a:r>
              <a:rPr lang="pt-BR" sz="2800" b="1" dirty="0" err="1" smtClean="0">
                <a:solidFill>
                  <a:schemeClr val="tx1"/>
                </a:solidFill>
              </a:rPr>
              <a:t>del</a:t>
            </a:r>
            <a:r>
              <a:rPr lang="pt-BR" sz="2800" b="1" dirty="0" smtClean="0">
                <a:solidFill>
                  <a:schemeClr val="tx1"/>
                </a:solidFill>
              </a:rPr>
              <a:t> </a:t>
            </a:r>
            <a:r>
              <a:rPr lang="pt-BR" sz="2800" b="1" dirty="0" smtClean="0">
                <a:solidFill>
                  <a:schemeClr val="tx1"/>
                </a:solidFill>
              </a:rPr>
              <a:t>mercado de </a:t>
            </a:r>
            <a:r>
              <a:rPr lang="pt-BR" sz="2800" b="1" dirty="0" err="1" smtClean="0">
                <a:solidFill>
                  <a:schemeClr val="tx1"/>
                </a:solidFill>
              </a:rPr>
              <a:t>servicios</a:t>
            </a:r>
            <a:r>
              <a:rPr lang="pt-BR" sz="2800" b="1" dirty="0" smtClean="0">
                <a:solidFill>
                  <a:schemeClr val="tx1"/>
                </a:solidFill>
              </a:rPr>
              <a:t> </a:t>
            </a:r>
            <a:r>
              <a:rPr lang="pt-BR" sz="2800" b="1" dirty="0" smtClean="0">
                <a:solidFill>
                  <a:schemeClr val="tx1"/>
                </a:solidFill>
              </a:rPr>
              <a:t>de </a:t>
            </a:r>
            <a:r>
              <a:rPr lang="pt-BR" sz="2800" b="1" dirty="0" err="1" smtClean="0">
                <a:solidFill>
                  <a:schemeClr val="tx1"/>
                </a:solidFill>
              </a:rPr>
              <a:t>salud</a:t>
            </a:r>
            <a:r>
              <a:rPr lang="pt-BR" sz="2800" b="1" dirty="0" smtClean="0">
                <a:solidFill>
                  <a:schemeClr val="tx1"/>
                </a:solidFill>
              </a:rPr>
              <a:t> </a:t>
            </a:r>
            <a:r>
              <a:rPr lang="pt-BR" sz="2800" b="1" dirty="0" smtClean="0">
                <a:solidFill>
                  <a:schemeClr val="tx1"/>
                </a:solidFill>
              </a:rPr>
              <a:t>2014:  9% Ásia, 8.5% economias em </a:t>
            </a:r>
            <a:r>
              <a:rPr lang="pt-BR" sz="2800" b="1" dirty="0" err="1" smtClean="0">
                <a:solidFill>
                  <a:schemeClr val="tx1"/>
                </a:solidFill>
              </a:rPr>
              <a:t>transición</a:t>
            </a:r>
            <a:r>
              <a:rPr lang="pt-BR" sz="2800" b="1" dirty="0" smtClean="0">
                <a:solidFill>
                  <a:schemeClr val="tx1"/>
                </a:solidFill>
              </a:rPr>
              <a:t> </a:t>
            </a:r>
            <a:r>
              <a:rPr lang="pt-BR" sz="2800" b="1" dirty="0" err="1" smtClean="0">
                <a:solidFill>
                  <a:schemeClr val="tx1"/>
                </a:solidFill>
              </a:rPr>
              <a:t>en</a:t>
            </a:r>
            <a:r>
              <a:rPr lang="pt-BR" sz="2800" b="1" dirty="0" smtClean="0">
                <a:solidFill>
                  <a:schemeClr val="tx1"/>
                </a:solidFill>
              </a:rPr>
              <a:t> </a:t>
            </a:r>
            <a:r>
              <a:rPr lang="pt-BR" sz="2800" b="1" dirty="0" smtClean="0">
                <a:solidFill>
                  <a:schemeClr val="tx1"/>
                </a:solidFill>
              </a:rPr>
              <a:t>África, 6.6% A.L, 4.8% América </a:t>
            </a:r>
            <a:r>
              <a:rPr lang="pt-BR" sz="2800" b="1" dirty="0" err="1" smtClean="0">
                <a:solidFill>
                  <a:schemeClr val="tx1"/>
                </a:solidFill>
              </a:rPr>
              <a:t>del</a:t>
            </a:r>
            <a:r>
              <a:rPr lang="pt-BR" sz="2800" b="1" dirty="0" smtClean="0">
                <a:solidFill>
                  <a:schemeClr val="tx1"/>
                </a:solidFill>
              </a:rPr>
              <a:t> </a:t>
            </a:r>
            <a:r>
              <a:rPr lang="pt-BR" sz="2800" b="1" dirty="0" smtClean="0">
                <a:solidFill>
                  <a:schemeClr val="tx1"/>
                </a:solidFill>
              </a:rPr>
              <a:t>Norte, 0.7 Europa  (</a:t>
            </a:r>
            <a:r>
              <a:rPr lang="pt-BR" sz="2800" b="1" i="1" dirty="0" err="1" smtClean="0">
                <a:solidFill>
                  <a:schemeClr val="tx1"/>
                </a:solidFill>
              </a:rPr>
              <a:t>The</a:t>
            </a:r>
            <a:r>
              <a:rPr lang="pt-BR" sz="2800" b="1" i="1" dirty="0" smtClean="0">
                <a:solidFill>
                  <a:schemeClr val="tx1"/>
                </a:solidFill>
              </a:rPr>
              <a:t> </a:t>
            </a:r>
            <a:r>
              <a:rPr lang="pt-BR" sz="2800" b="1" i="1" dirty="0" err="1" smtClean="0">
                <a:solidFill>
                  <a:schemeClr val="tx1"/>
                </a:solidFill>
              </a:rPr>
              <a:t>Economist</a:t>
            </a:r>
            <a:r>
              <a:rPr lang="pt-BR" sz="2800" b="1" i="1" dirty="0" smtClean="0">
                <a:solidFill>
                  <a:schemeClr val="tx1"/>
                </a:solidFill>
              </a:rPr>
              <a:t>, </a:t>
            </a:r>
            <a:r>
              <a:rPr lang="pt-BR" sz="2800" b="1" dirty="0" smtClean="0">
                <a:solidFill>
                  <a:schemeClr val="tx1"/>
                </a:solidFill>
              </a:rPr>
              <a:t>2014);</a:t>
            </a:r>
          </a:p>
          <a:p>
            <a:pPr lvl="1" algn="just">
              <a:buFont typeface="Wingdings" pitchFamily="2" charset="2"/>
              <a:buChar char="Ø"/>
            </a:pPr>
            <a:endParaRPr lang="pt-BR" sz="2800" b="1" i="1" dirty="0" smtClean="0">
              <a:solidFill>
                <a:schemeClr val="tx1"/>
              </a:solidFill>
              <a:cs typeface="Arial" pitchFamily="34" charset="0"/>
            </a:endParaRPr>
          </a:p>
          <a:p>
            <a:pPr lvl="1" algn="just">
              <a:buFont typeface="Wingdings" pitchFamily="2" charset="2"/>
              <a:buChar char="Ø"/>
            </a:pPr>
            <a:r>
              <a:rPr lang="pt-BR" sz="2800" b="1" dirty="0" smtClean="0">
                <a:solidFill>
                  <a:schemeClr val="tx1"/>
                </a:solidFill>
                <a:cs typeface="Arial" pitchFamily="34" charset="0"/>
              </a:rPr>
              <a:t>La </a:t>
            </a:r>
            <a:r>
              <a:rPr lang="pt-BR" sz="2800" b="1" dirty="0" err="1" smtClean="0">
                <a:solidFill>
                  <a:schemeClr val="tx1"/>
                </a:solidFill>
                <a:cs typeface="Arial" pitchFamily="34" charset="0"/>
              </a:rPr>
              <a:t>propuesta</a:t>
            </a:r>
            <a:r>
              <a:rPr lang="pt-BR" sz="2800" b="1" dirty="0" smtClean="0">
                <a:solidFill>
                  <a:schemeClr val="tx1"/>
                </a:solidFill>
                <a:cs typeface="Arial" pitchFamily="34" charset="0"/>
              </a:rPr>
              <a:t> de “COBERTURA UNIVERSAL </a:t>
            </a:r>
            <a:r>
              <a:rPr lang="pt-BR" sz="2800" b="1" dirty="0" smtClean="0">
                <a:solidFill>
                  <a:schemeClr val="tx1"/>
                </a:solidFill>
                <a:cs typeface="Arial" pitchFamily="34" charset="0"/>
              </a:rPr>
              <a:t>EN </a:t>
            </a:r>
            <a:r>
              <a:rPr lang="pt-BR" sz="2800" b="1" dirty="0" smtClean="0">
                <a:solidFill>
                  <a:schemeClr val="tx1"/>
                </a:solidFill>
                <a:cs typeface="Arial" pitchFamily="34" charset="0"/>
              </a:rPr>
              <a:t>SALUD” </a:t>
            </a:r>
            <a:endParaRPr lang="es-ES_tradnl" sz="2800" b="1" dirty="0" smtClean="0">
              <a:solidFill>
                <a:schemeClr val="accent5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6" name="Picture 2" descr="http://www.brplanosdesaude.com.br/imagens/santamalia/hmm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9884"/>
            <a:ext cx="4201994" cy="2484278"/>
          </a:xfrm>
          <a:prstGeom prst="rect">
            <a:avLst/>
          </a:prstGeom>
          <a:noFill/>
        </p:spPr>
      </p:pic>
      <p:pic>
        <p:nvPicPr>
          <p:cNvPr id="25604" name="Picture 4" descr="Turismo Medico 150x150 Turismo médico aumenta com melhores capacidades para transplan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35410" y="179883"/>
            <a:ext cx="2378805" cy="2713219"/>
          </a:xfrm>
          <a:prstGeom prst="rect">
            <a:avLst/>
          </a:prstGeom>
          <a:noFill/>
        </p:spPr>
      </p:pic>
      <p:pic>
        <p:nvPicPr>
          <p:cNvPr id="25606" name="Picture 6" descr="http://www12.senado.gov.br/jornal/edicoes/2013/04/11/imagens/05Ac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0909" y="179885"/>
            <a:ext cx="4191000" cy="27132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90945" y="1287244"/>
            <a:ext cx="8451273" cy="5078313"/>
          </a:xfrm>
          <a:prstGeom prst="rect">
            <a:avLst/>
          </a:prstGeom>
          <a:solidFill>
            <a:schemeClr val="bg1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_tradnl" sz="3600" b="1" dirty="0" smtClean="0"/>
              <a:t>   </a:t>
            </a:r>
            <a:r>
              <a:rPr lang="es-ES_tradnl" sz="2800" b="1" dirty="0" smtClean="0"/>
              <a:t>DESAFIOS Y CONTRIBUCIONES DEL OIAPSS </a:t>
            </a:r>
          </a:p>
          <a:p>
            <a:endParaRPr lang="es-ES_tradnl" sz="3600" b="1" dirty="0" smtClean="0"/>
          </a:p>
          <a:p>
            <a:pPr>
              <a:buFont typeface="Wingdings" pitchFamily="2" charset="2"/>
              <a:buChar char="Ø"/>
            </a:pPr>
            <a:r>
              <a:rPr lang="es-ES_tradnl" sz="2400" b="1" dirty="0" smtClean="0"/>
              <a:t>DEFENSA DE LOS SISTEMAS PÚBLICOS : IMPORTANCIA DEL </a:t>
            </a:r>
            <a:r>
              <a:rPr lang="es-ES_tradnl" sz="2400" b="1" i="1" dirty="0" smtClean="0"/>
              <a:t>SNS </a:t>
            </a:r>
            <a:r>
              <a:rPr lang="es-ES_tradnl" sz="2400" b="1" dirty="0" smtClean="0"/>
              <a:t>ESPAÑOL Y PORTUGUÉS COMO IMAGEN- </a:t>
            </a:r>
            <a:r>
              <a:rPr lang="es-ES_tradnl" sz="2400" b="1" dirty="0" smtClean="0"/>
              <a:t>OBJETIVO </a:t>
            </a:r>
            <a:r>
              <a:rPr lang="es-ES_tradnl" sz="2400" b="1" dirty="0" smtClean="0"/>
              <a:t>;</a:t>
            </a:r>
          </a:p>
          <a:p>
            <a:pPr>
              <a:buFont typeface="Wingdings" pitchFamily="2" charset="2"/>
              <a:buChar char="Ø"/>
            </a:pPr>
            <a:endParaRPr lang="es-ES_tradnl" sz="2400" b="1" dirty="0" smtClean="0"/>
          </a:p>
          <a:p>
            <a:pPr>
              <a:buFont typeface="Wingdings" pitchFamily="2" charset="2"/>
              <a:buChar char="Ø"/>
            </a:pPr>
            <a:r>
              <a:rPr lang="es-ES_tradnl" sz="2400" b="1" dirty="0" smtClean="0"/>
              <a:t>DISPUTA DE MODELOS DE ATENCIÓN;</a:t>
            </a:r>
          </a:p>
          <a:p>
            <a:pPr>
              <a:buFont typeface="Wingdings" pitchFamily="2" charset="2"/>
              <a:buChar char="Ø"/>
            </a:pPr>
            <a:endParaRPr lang="es-ES_tradnl" sz="2400" b="1" dirty="0" smtClean="0"/>
          </a:p>
          <a:p>
            <a:pPr>
              <a:buFont typeface="Wingdings" pitchFamily="2" charset="2"/>
              <a:buChar char="Ø"/>
            </a:pPr>
            <a:r>
              <a:rPr lang="es-ES_tradnl" sz="2400" b="1" dirty="0" smtClean="0"/>
              <a:t>CONTINUIDAD DE LA MATRIZ ( Y NUESTRA INTERACCIÓN) PARA </a:t>
            </a:r>
            <a:r>
              <a:rPr lang="es-ES_tradnl" sz="2400" b="1" dirty="0" smtClean="0"/>
              <a:t>FORTALECER </a:t>
            </a:r>
            <a:r>
              <a:rPr lang="es-ES_tradnl" sz="2400" b="1" dirty="0" smtClean="0"/>
              <a:t>EVIDENCIAS Y REGISTRO DE LOS EFECTOS DE LA CRISIS;</a:t>
            </a:r>
          </a:p>
          <a:p>
            <a:endParaRPr lang="es-ES_tradnl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183642" y="1937982"/>
            <a:ext cx="50633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r>
              <a:rPr lang="es-ES_tradnl" sz="3600" b="1" dirty="0" smtClean="0"/>
              <a:t>MUCHAS GRACIAS,</a:t>
            </a:r>
          </a:p>
          <a:p>
            <a:r>
              <a:rPr lang="es-ES_tradnl" sz="3600" b="1" dirty="0" smtClean="0"/>
              <a:t>       OBRIGADA! </a:t>
            </a:r>
            <a:endParaRPr lang="es-ES_tradnl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731818" y="1937982"/>
            <a:ext cx="50633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r>
              <a:rPr lang="es-ES_tradnl" sz="3600" b="1" dirty="0" smtClean="0"/>
              <a:t> </a:t>
            </a:r>
            <a:endParaRPr lang="es-ES_tradnl" sz="3600" b="1" dirty="0"/>
          </a:p>
        </p:txBody>
      </p:sp>
      <p:pic>
        <p:nvPicPr>
          <p:cNvPr id="1026" name="Picture 2" descr="C:\Users\dell\Desktop\draEleonor\draEleonor\AAmatriz\imagem_3262_90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07056" y="1937982"/>
            <a:ext cx="3936944" cy="3440332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0" y="1316182"/>
            <a:ext cx="5430981" cy="52322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 smtClean="0"/>
              <a:t>Región de las  Américas:  América del Norte, Caribe Latino, Caribe No Latino e… </a:t>
            </a:r>
          </a:p>
          <a:p>
            <a:endParaRPr lang="es-ES" dirty="0" smtClean="0"/>
          </a:p>
          <a:p>
            <a:r>
              <a:rPr lang="es-ES" sz="2000" b="1" dirty="0" smtClean="0"/>
              <a:t> América Latina: Istmo Centroamericano, Región  Andina (en la que está  Venezuela), </a:t>
            </a:r>
            <a:r>
              <a:rPr lang="es-ES" sz="2000" b="1" dirty="0" err="1" smtClean="0"/>
              <a:t>Cone</a:t>
            </a:r>
            <a:r>
              <a:rPr lang="es-ES" sz="2000" b="1" dirty="0" smtClean="0"/>
              <a:t> Sur, México y Brasil (48 países)</a:t>
            </a:r>
          </a:p>
          <a:p>
            <a:r>
              <a:rPr lang="es-ES" sz="2000" b="1" dirty="0" smtClean="0"/>
              <a:t> aprox. 600 millones de </a:t>
            </a:r>
            <a:r>
              <a:rPr lang="es-ES" sz="2000" b="1" dirty="0" err="1" smtClean="0"/>
              <a:t>hab</a:t>
            </a:r>
            <a:r>
              <a:rPr lang="es-ES" sz="2000" b="1" dirty="0" smtClean="0"/>
              <a:t> (2014)</a:t>
            </a:r>
          </a:p>
          <a:p>
            <a:r>
              <a:rPr lang="es-ES" sz="2000" b="1" dirty="0" smtClean="0"/>
              <a:t>OIAPSS: 330 millones (</a:t>
            </a:r>
            <a:r>
              <a:rPr lang="es-ES" sz="2000" b="1" dirty="0" err="1" smtClean="0"/>
              <a:t>início</a:t>
            </a:r>
            <a:r>
              <a:rPr lang="es-ES" sz="2000" b="1" dirty="0" smtClean="0"/>
              <a:t>)</a:t>
            </a:r>
          </a:p>
          <a:p>
            <a:endParaRPr lang="es-ES" dirty="0" smtClean="0"/>
          </a:p>
          <a:p>
            <a:r>
              <a:rPr lang="es-ES" dirty="0" smtClean="0"/>
              <a:t>Política externa brasileña: </a:t>
            </a:r>
            <a:r>
              <a:rPr lang="es-ES" b="1" dirty="0" smtClean="0"/>
              <a:t>América del Sur </a:t>
            </a:r>
            <a:r>
              <a:rPr lang="es-ES" dirty="0" smtClean="0"/>
              <a:t>como un grupo específico  en el interior  de la comunidad internacional </a:t>
            </a:r>
          </a:p>
          <a:p>
            <a:endParaRPr lang="es-ES" dirty="0" smtClean="0"/>
          </a:p>
          <a:p>
            <a:r>
              <a:rPr lang="es-ES" dirty="0" err="1" smtClean="0"/>
              <a:t>Iberoamerica</a:t>
            </a:r>
            <a:r>
              <a:rPr lang="es-ES" dirty="0" smtClean="0"/>
              <a:t>: países de América donde se habla español o portugués, España y Portugal</a:t>
            </a:r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3276600" y="333375"/>
            <a:ext cx="55784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800">
                <a:solidFill>
                  <a:srgbClr val="FF9900"/>
                </a:solidFill>
              </a:rPr>
              <a:t> AMÉRICA LATINA</a:t>
            </a:r>
            <a:r>
              <a:rPr lang="pt-BR" sz="2800">
                <a:solidFill>
                  <a:srgbClr val="FF9900"/>
                </a:solidFill>
              </a:rPr>
              <a:t> </a:t>
            </a:r>
          </a:p>
        </p:txBody>
      </p:sp>
      <p:pic>
        <p:nvPicPr>
          <p:cNvPr id="10243" name="Picture 3" descr="americalati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26619"/>
            <a:ext cx="9144000" cy="765411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4067175" y="1628775"/>
            <a:ext cx="2364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pt-BR" sz="1800" b="1" dirty="0" smtClean="0">
                <a:solidFill>
                  <a:srgbClr val="333399"/>
                </a:solidFill>
              </a:rPr>
              <a:t>HETEROGENEIDAD</a:t>
            </a:r>
            <a:endParaRPr lang="pt-BR" sz="1800" b="1" dirty="0">
              <a:solidFill>
                <a:srgbClr val="333399"/>
              </a:solidFill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6804025" y="2565400"/>
            <a:ext cx="21605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600" b="1" dirty="0" smtClean="0"/>
              <a:t>DIFERENCIAS   DE LOS SERVICIOS </a:t>
            </a:r>
            <a:r>
              <a:rPr lang="pt-BR" sz="1600" b="1" dirty="0" smtClean="0"/>
              <a:t> </a:t>
            </a:r>
            <a:endParaRPr lang="pt-BR" sz="1600" b="1" dirty="0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4787900" y="2276475"/>
            <a:ext cx="25209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>
              <a:buClr>
                <a:schemeClr val="bg1"/>
              </a:buClr>
            </a:pPr>
            <a:r>
              <a:rPr lang="pt-BR" sz="1800" b="1" dirty="0" smtClean="0"/>
              <a:t>Seguros </a:t>
            </a:r>
            <a:r>
              <a:rPr lang="pt-BR" sz="1800" b="1" dirty="0" err="1" smtClean="0"/>
              <a:t>sociales</a:t>
            </a:r>
            <a:r>
              <a:rPr lang="pt-BR" sz="1800" b="1" dirty="0" smtClean="0"/>
              <a:t> </a:t>
            </a:r>
            <a:endParaRPr lang="es-ES" sz="1800" b="1" dirty="0"/>
          </a:p>
          <a:p>
            <a:pPr marL="266700" indent="-266700">
              <a:buClr>
                <a:schemeClr val="bg1"/>
              </a:buClr>
            </a:pPr>
            <a:r>
              <a:rPr lang="es-ES" sz="1800" b="1" dirty="0" smtClean="0"/>
              <a:t>Sistemas públicos </a:t>
            </a:r>
            <a:endParaRPr lang="es-ES" sz="1800" b="1" dirty="0"/>
          </a:p>
          <a:p>
            <a:pPr marL="266700" indent="-266700">
              <a:buClr>
                <a:schemeClr val="bg1"/>
              </a:buClr>
            </a:pPr>
            <a:r>
              <a:rPr lang="es-ES" sz="1800" b="1" dirty="0" smtClean="0"/>
              <a:t>Seguros privados</a:t>
            </a:r>
            <a:endParaRPr lang="pt-BR" sz="1800" b="1" dirty="0"/>
          </a:p>
        </p:txBody>
      </p:sp>
      <p:sp>
        <p:nvSpPr>
          <p:cNvPr id="10247" name="AutoShape 7"/>
          <p:cNvSpPr>
            <a:spLocks/>
          </p:cNvSpPr>
          <p:nvPr/>
        </p:nvSpPr>
        <p:spPr bwMode="auto">
          <a:xfrm>
            <a:off x="6588125" y="2203450"/>
            <a:ext cx="503238" cy="1296988"/>
          </a:xfrm>
          <a:prstGeom prst="rightBrace">
            <a:avLst>
              <a:gd name="adj1" fmla="val 2147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4467828" y="4190035"/>
            <a:ext cx="428088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endParaRPr lang="es-ES" sz="1800" dirty="0" smtClean="0">
              <a:solidFill>
                <a:srgbClr val="333399"/>
              </a:solidFill>
            </a:endParaRPr>
          </a:p>
          <a:p>
            <a:pPr>
              <a:defRPr/>
            </a:pPr>
            <a:r>
              <a:rPr lang="es-ES" sz="1800" dirty="0" smtClean="0">
                <a:solidFill>
                  <a:srgbClr val="333399"/>
                </a:solidFill>
              </a:rPr>
              <a:t>REFORMAS</a:t>
            </a:r>
            <a:r>
              <a:rPr lang="es-ES" sz="1800" dirty="0" smtClean="0"/>
              <a:t> </a:t>
            </a:r>
            <a:r>
              <a:rPr lang="es-ES" dirty="0" smtClean="0"/>
              <a:t>: mercado(Chile</a:t>
            </a:r>
            <a:r>
              <a:rPr lang="es-ES" sz="1800" dirty="0" smtClean="0"/>
              <a:t>), pluralismo </a:t>
            </a:r>
            <a:r>
              <a:rPr lang="es-ES" sz="1800" dirty="0" smtClean="0"/>
              <a:t>estructurado </a:t>
            </a:r>
            <a:r>
              <a:rPr lang="es-ES" sz="1800" dirty="0" smtClean="0"/>
              <a:t>(</a:t>
            </a:r>
            <a:r>
              <a:rPr lang="es-ES" sz="1800" dirty="0" err="1" smtClean="0"/>
              <a:t>Colômbia</a:t>
            </a:r>
            <a:r>
              <a:rPr lang="es-ES" sz="1800" dirty="0" smtClean="0"/>
              <a:t>), sistema público (Brasil) </a:t>
            </a:r>
          </a:p>
          <a:p>
            <a:pPr>
              <a:defRPr/>
            </a:pPr>
            <a:r>
              <a:rPr lang="es-ES" sz="1800" dirty="0" smtClean="0"/>
              <a:t>                                                                                     </a:t>
            </a:r>
          </a:p>
          <a:p>
            <a:pPr>
              <a:defRPr/>
            </a:pPr>
            <a:endParaRPr lang="es-ES" sz="1800" b="0" dirty="0"/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395288" y="2203450"/>
            <a:ext cx="407254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endParaRPr lang="es-ES" sz="1800" b="1" dirty="0" smtClean="0"/>
          </a:p>
          <a:p>
            <a:pPr algn="just">
              <a:buFont typeface="Wingdings" pitchFamily="2" charset="2"/>
              <a:buChar char="Ø"/>
            </a:pPr>
            <a:endParaRPr lang="es-ES" b="1" dirty="0" smtClean="0"/>
          </a:p>
          <a:p>
            <a:pPr algn="just">
              <a:buFont typeface="Wingdings" pitchFamily="2" charset="2"/>
              <a:buChar char="Ø"/>
            </a:pPr>
            <a:r>
              <a:rPr lang="es-ES" sz="1800" b="1" dirty="0" smtClean="0"/>
              <a:t>Expansión del acceso</a:t>
            </a:r>
          </a:p>
          <a:p>
            <a:pPr algn="just"/>
            <a:r>
              <a:rPr lang="es-ES" b="1" dirty="0" smtClean="0"/>
              <a:t> (</a:t>
            </a:r>
            <a:r>
              <a:rPr lang="es-ES" sz="1800" b="1" dirty="0" smtClean="0"/>
              <a:t> primer nivel </a:t>
            </a:r>
            <a:r>
              <a:rPr lang="es-ES" sz="1800" b="1" dirty="0"/>
              <a:t>de </a:t>
            </a:r>
            <a:r>
              <a:rPr lang="es-ES" sz="1800" b="1" dirty="0" smtClean="0"/>
              <a:t>atención);</a:t>
            </a:r>
          </a:p>
          <a:p>
            <a:pPr algn="just">
              <a:buFont typeface="Wingdings" pitchFamily="2" charset="2"/>
              <a:buChar char="Ø"/>
            </a:pPr>
            <a:endParaRPr lang="es-ES" sz="1800" b="1" dirty="0" smtClean="0"/>
          </a:p>
          <a:p>
            <a:pPr algn="just">
              <a:buFont typeface="Wingdings" pitchFamily="2" charset="2"/>
              <a:buChar char="Ø"/>
            </a:pPr>
            <a:r>
              <a:rPr lang="es-ES" sz="1800" b="1" dirty="0" smtClean="0"/>
              <a:t>Desigualdades (servicios de mayor </a:t>
            </a:r>
            <a:r>
              <a:rPr lang="es-ES" sz="1800" b="1" dirty="0" smtClean="0"/>
              <a:t>complejidad</a:t>
            </a:r>
            <a:r>
              <a:rPr lang="es-ES" sz="1800" b="1" dirty="0" smtClean="0"/>
              <a:t>) </a:t>
            </a:r>
          </a:p>
          <a:p>
            <a:pPr algn="just">
              <a:buFont typeface="Wingdings" pitchFamily="2" charset="2"/>
              <a:buChar char="Ø"/>
            </a:pPr>
            <a:endParaRPr lang="es-ES" b="1" dirty="0" smtClean="0"/>
          </a:p>
          <a:p>
            <a:pPr algn="just"/>
            <a:endParaRPr lang="es-ES" sz="1800" b="1" dirty="0" smtClean="0"/>
          </a:p>
          <a:p>
            <a:pPr algn="just">
              <a:buFont typeface="Wingdings" pitchFamily="2" charset="2"/>
              <a:buChar char="Ø"/>
            </a:pPr>
            <a:r>
              <a:rPr lang="es-ES" b="1" dirty="0" smtClean="0"/>
              <a:t>Composición público- privada  </a:t>
            </a:r>
          </a:p>
          <a:p>
            <a:pPr algn="just">
              <a:buFont typeface="Wingdings" pitchFamily="2" charset="2"/>
              <a:buChar char="Ø"/>
            </a:pPr>
            <a:endParaRPr lang="es-ES" sz="1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</p:nvPr>
        </p:nvGraphicFramePr>
        <p:xfrm>
          <a:off x="3810000" y="273050"/>
          <a:ext cx="5181600" cy="6280150"/>
        </p:xfrm>
        <a:graphic>
          <a:graphicData uri="http://schemas.openxmlformats.org/drawingml/2006/table">
            <a:tbl>
              <a:tblPr/>
              <a:tblGrid>
                <a:gridCol w="5181600"/>
              </a:tblGrid>
              <a:tr h="6280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-106" charset="0"/>
                        <a:ea typeface="ＭＳ Ｐゴシック" pitchFamily="-106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pic>
        <p:nvPicPr>
          <p:cNvPr id="37897" name="Imag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53511"/>
            <a:ext cx="3810000" cy="5269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8" name="Imag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381000"/>
            <a:ext cx="48768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>
            <a:off x="0" y="0"/>
            <a:ext cx="38100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sz="3200" dirty="0" smtClean="0">
              <a:solidFill>
                <a:srgbClr val="C00000"/>
              </a:solidFill>
            </a:endParaRPr>
          </a:p>
          <a:p>
            <a:r>
              <a:rPr lang="pt-BR" sz="3200" dirty="0" smtClean="0"/>
              <a:t>MÉRIDA , 2011</a:t>
            </a:r>
          </a:p>
          <a:p>
            <a:endParaRPr lang="pt-B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532262" y="1132764"/>
            <a:ext cx="8154537" cy="1150061"/>
          </a:xfrm>
        </p:spPr>
        <p:txBody>
          <a:bodyPr/>
          <a:lstStyle/>
          <a:p>
            <a:r>
              <a:rPr lang="pt-BR" dirty="0" smtClean="0"/>
              <a:t>      </a:t>
            </a:r>
            <a:r>
              <a:rPr lang="pt-BR" sz="3200" dirty="0" smtClean="0"/>
              <a:t>TEMÁTICAS PRIORITÁRIAS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 bwMode="auto">
          <a:xfrm>
            <a:off x="336550" y="2033516"/>
            <a:ext cx="8350250" cy="4092647"/>
          </a:xfrm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es-ES" sz="2400" b="1" dirty="0" smtClean="0"/>
              <a:t> </a:t>
            </a:r>
            <a:r>
              <a:rPr lang="es-ES" sz="2400" dirty="0" smtClean="0"/>
              <a:t>  </a:t>
            </a:r>
            <a:r>
              <a:rPr lang="es-ES" sz="2400" b="1" dirty="0" smtClean="0">
                <a:latin typeface="Arial" pitchFamily="34" charset="0"/>
                <a:cs typeface="Arial" pitchFamily="34" charset="0"/>
              </a:rPr>
              <a:t>Medicalización/influencia de la industria farmacéutic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a;</a:t>
            </a:r>
          </a:p>
          <a:p>
            <a:pPr algn="just">
              <a:buFont typeface="Wingdings" pitchFamily="2" charset="2"/>
              <a:buChar char="ü"/>
            </a:pPr>
            <a:r>
              <a:rPr lang="es-ES" sz="2400" b="1" dirty="0" smtClean="0">
                <a:latin typeface="Arial" pitchFamily="34" charset="0"/>
                <a:cs typeface="Arial" pitchFamily="34" charset="0"/>
              </a:rPr>
              <a:t>  Financiación/Asignación;</a:t>
            </a:r>
          </a:p>
          <a:p>
            <a:pPr algn="just">
              <a:buFont typeface="Wingdings" pitchFamily="2" charset="2"/>
              <a:buChar char="ü"/>
            </a:pPr>
            <a:r>
              <a:rPr lang="es-ES" sz="2400" b="1" dirty="0" smtClean="0">
                <a:latin typeface="Arial" pitchFamily="34" charset="0"/>
                <a:cs typeface="Arial" pitchFamily="34" charset="0"/>
              </a:rPr>
              <a:t>  Relación público/privado/ Modelos de gestión público/privada;</a:t>
            </a:r>
            <a:endParaRPr lang="pt-BR" sz="24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es-ES" sz="2400" b="1" dirty="0" smtClean="0">
                <a:latin typeface="Arial" pitchFamily="34" charset="0"/>
                <a:cs typeface="Arial" pitchFamily="34" charset="0"/>
              </a:rPr>
              <a:t>Descentralización/Regionalización/Redes de Atención;</a:t>
            </a:r>
            <a:endParaRPr lang="pt-BR" sz="24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es-ES" sz="2400" b="1" dirty="0" smtClean="0">
                <a:latin typeface="Arial" pitchFamily="34" charset="0"/>
                <a:cs typeface="Arial" pitchFamily="34" charset="0"/>
              </a:rPr>
              <a:t>Atención Primaria -APS;</a:t>
            </a:r>
            <a:endParaRPr lang="pt-BR" sz="24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es-ES" sz="2400" b="1" dirty="0" smtClean="0">
                <a:latin typeface="Arial" pitchFamily="34" charset="0"/>
                <a:cs typeface="Arial" pitchFamily="34" charset="0"/>
              </a:rPr>
              <a:t>Gestión Clínica;</a:t>
            </a:r>
            <a:endParaRPr lang="pt-BR" sz="24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es-ES" sz="2400" b="1" dirty="0" smtClean="0">
                <a:latin typeface="Arial" pitchFamily="34" charset="0"/>
                <a:cs typeface="Arial" pitchFamily="34" charset="0"/>
              </a:rPr>
              <a:t>Monitoreo y Evaluación; </a:t>
            </a:r>
            <a:endParaRPr lang="pt-BR" sz="24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pt-BR" sz="2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s-ES" sz="2400" b="1" dirty="0" smtClean="0"/>
              <a:t> </a:t>
            </a:r>
            <a:endParaRPr lang="pt-BR" sz="2400" b="1" dirty="0" smtClean="0"/>
          </a:p>
          <a:p>
            <a:r>
              <a:rPr lang="es-ES" sz="2400" b="1" dirty="0" smtClean="0"/>
              <a:t> </a:t>
            </a:r>
            <a:endParaRPr lang="pt-BR" sz="2400" b="1" dirty="0" smtClean="0"/>
          </a:p>
          <a:p>
            <a:endParaRPr lang="pt-BR" sz="2400" b="1" dirty="0" smtClean="0">
              <a:ea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183642" y="1937982"/>
            <a:ext cx="50633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_tradnl" sz="3600" b="1" dirty="0"/>
          </a:p>
        </p:txBody>
      </p:sp>
      <p:graphicFrame>
        <p:nvGraphicFramePr>
          <p:cNvPr id="5" name="Diagrama 4"/>
          <p:cNvGraphicFramePr/>
          <p:nvPr/>
        </p:nvGraphicFramePr>
        <p:xfrm>
          <a:off x="706582" y="1607127"/>
          <a:ext cx="7883235" cy="4419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1000100" y="2563011"/>
            <a:ext cx="7500990" cy="651675"/>
          </a:xfrm>
          <a:prstGeom prst="parallelogram">
            <a:avLst>
              <a:gd name="adj" fmla="val 104974"/>
            </a:avLst>
          </a:prstGeom>
          <a:gradFill rotWithShape="1">
            <a:gsLst>
              <a:gs pos="0">
                <a:srgbClr val="BBFFE8"/>
              </a:gs>
              <a:gs pos="100000">
                <a:srgbClr val="66FFCC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000099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pt-BR" b="1" dirty="0" smtClean="0">
                <a:solidFill>
                  <a:srgbClr val="000099"/>
                </a:solidFill>
              </a:rPr>
              <a:t>MARCO LEGAL</a:t>
            </a:r>
            <a:endParaRPr lang="pt-BR" b="1" dirty="0">
              <a:solidFill>
                <a:srgbClr val="000099"/>
              </a:solidFill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1357289" y="5357826"/>
            <a:ext cx="2214578" cy="92869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BBFFFF"/>
              </a:gs>
              <a:gs pos="100000">
                <a:srgbClr val="66FFFF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0099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pt-BR" b="1" dirty="0" smtClean="0">
                <a:solidFill>
                  <a:srgbClr val="000099"/>
                </a:solidFill>
              </a:rPr>
              <a:t>ACCESO </a:t>
            </a:r>
            <a:endParaRPr lang="pt-BR" b="1" dirty="0">
              <a:solidFill>
                <a:srgbClr val="000099"/>
              </a:solidFill>
            </a:endParaRPr>
          </a:p>
        </p:txBody>
      </p:sp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1285852" y="4643446"/>
            <a:ext cx="7094538" cy="714380"/>
          </a:xfrm>
          <a:prstGeom prst="roundRect">
            <a:avLst>
              <a:gd name="adj" fmla="val 16667"/>
            </a:avLst>
          </a:prstGeom>
          <a:solidFill>
            <a:srgbClr val="57D3FF"/>
          </a:solidFill>
          <a:ln w="9525" algn="ctr">
            <a:solidFill>
              <a:srgbClr val="0099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pt-BR" sz="2400" b="1" dirty="0" smtClean="0"/>
              <a:t>DESEMPEÑO</a:t>
            </a:r>
            <a:endParaRPr lang="pt-BR" sz="2400" b="1" dirty="0"/>
          </a:p>
        </p:txBody>
      </p:sp>
      <p:sp>
        <p:nvSpPr>
          <p:cNvPr id="7177" name="AutoShape 9"/>
          <p:cNvSpPr>
            <a:spLocks noChangeArrowheads="1"/>
          </p:cNvSpPr>
          <p:nvPr/>
        </p:nvSpPr>
        <p:spPr bwMode="auto">
          <a:xfrm>
            <a:off x="5857884" y="5357826"/>
            <a:ext cx="2643206" cy="92869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BBFFFF"/>
              </a:gs>
              <a:gs pos="100000">
                <a:srgbClr val="66FFFF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0099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pt-BR" b="1" dirty="0" smtClean="0">
                <a:solidFill>
                  <a:srgbClr val="000099"/>
                </a:solidFill>
              </a:rPr>
              <a:t>ADECUACIÓN </a:t>
            </a:r>
            <a:endParaRPr lang="pt-BR" b="1" dirty="0">
              <a:solidFill>
                <a:srgbClr val="000099"/>
              </a:solidFill>
            </a:endParaRPr>
          </a:p>
        </p:txBody>
      </p:sp>
      <p:sp>
        <p:nvSpPr>
          <p:cNvPr id="7178" name="AutoShape 10"/>
          <p:cNvSpPr>
            <a:spLocks noChangeArrowheads="1"/>
          </p:cNvSpPr>
          <p:nvPr/>
        </p:nvSpPr>
        <p:spPr bwMode="auto">
          <a:xfrm>
            <a:off x="3714744" y="5357826"/>
            <a:ext cx="2214578" cy="928694"/>
          </a:xfrm>
          <a:prstGeom prst="roundRect">
            <a:avLst>
              <a:gd name="adj" fmla="val 11126"/>
            </a:avLst>
          </a:prstGeom>
          <a:gradFill rotWithShape="1">
            <a:gsLst>
              <a:gs pos="0">
                <a:srgbClr val="BBFFFF"/>
              </a:gs>
              <a:gs pos="100000">
                <a:srgbClr val="66FFFF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0099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pt-BR" b="1" dirty="0" smtClean="0">
                <a:solidFill>
                  <a:srgbClr val="000099"/>
                </a:solidFill>
              </a:rPr>
              <a:t>EFECTIVIDAD</a:t>
            </a:r>
            <a:endParaRPr lang="pt-BR" b="1" dirty="0">
              <a:solidFill>
                <a:srgbClr val="000099"/>
              </a:solidFill>
            </a:endParaRPr>
          </a:p>
        </p:txBody>
      </p:sp>
      <p:sp>
        <p:nvSpPr>
          <p:cNvPr id="7183" name="AutoShape 15"/>
          <p:cNvSpPr>
            <a:spLocks noChangeArrowheads="1"/>
          </p:cNvSpPr>
          <p:nvPr/>
        </p:nvSpPr>
        <p:spPr bwMode="auto">
          <a:xfrm>
            <a:off x="6786578" y="3857628"/>
            <a:ext cx="1714512" cy="785818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 algn="ctr">
            <a:solidFill>
              <a:srgbClr val="0099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pt-BR" b="1" dirty="0" smtClean="0">
                <a:solidFill>
                  <a:srgbClr val="000099"/>
                </a:solidFill>
              </a:rPr>
              <a:t>APS</a:t>
            </a:r>
            <a:endParaRPr lang="pt-BR" b="1" dirty="0">
              <a:solidFill>
                <a:srgbClr val="000099"/>
              </a:solidFill>
            </a:endParaRPr>
          </a:p>
        </p:txBody>
      </p:sp>
      <p:sp>
        <p:nvSpPr>
          <p:cNvPr id="7184" name="AutoShape 16"/>
          <p:cNvSpPr>
            <a:spLocks noChangeArrowheads="1"/>
          </p:cNvSpPr>
          <p:nvPr/>
        </p:nvSpPr>
        <p:spPr bwMode="auto">
          <a:xfrm>
            <a:off x="1285852" y="3857628"/>
            <a:ext cx="2928958" cy="71438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9525" algn="ctr">
            <a:solidFill>
              <a:srgbClr val="0099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pt-BR" b="1" dirty="0" smtClean="0">
                <a:solidFill>
                  <a:srgbClr val="000099"/>
                </a:solidFill>
              </a:rPr>
              <a:t>FINANCIAMIENTO </a:t>
            </a:r>
            <a:endParaRPr lang="pt-BR" b="1" dirty="0">
              <a:solidFill>
                <a:srgbClr val="000099"/>
              </a:solidFill>
            </a:endParaRPr>
          </a:p>
        </p:txBody>
      </p:sp>
      <p:sp>
        <p:nvSpPr>
          <p:cNvPr id="7185" name="AutoShape 17"/>
          <p:cNvSpPr>
            <a:spLocks noChangeArrowheads="1"/>
          </p:cNvSpPr>
          <p:nvPr/>
        </p:nvSpPr>
        <p:spPr bwMode="auto">
          <a:xfrm>
            <a:off x="1285852" y="3214686"/>
            <a:ext cx="7023099" cy="642942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 algn="ctr">
            <a:solidFill>
              <a:srgbClr val="0099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pt-BR" sz="2400" b="1" dirty="0" smtClean="0"/>
              <a:t>CONDICIONANTES</a:t>
            </a:r>
            <a:endParaRPr lang="pt-BR" sz="2400" b="1" dirty="0"/>
          </a:p>
        </p:txBody>
      </p:sp>
      <p:sp>
        <p:nvSpPr>
          <p:cNvPr id="7187" name="AutoShape 19"/>
          <p:cNvSpPr>
            <a:spLocks noChangeArrowheads="1"/>
          </p:cNvSpPr>
          <p:nvPr/>
        </p:nvSpPr>
        <p:spPr bwMode="auto">
          <a:xfrm>
            <a:off x="4143372" y="3857628"/>
            <a:ext cx="2786082" cy="785818"/>
          </a:xfrm>
          <a:prstGeom prst="roundRect">
            <a:avLst>
              <a:gd name="adj" fmla="val 29596"/>
            </a:avLst>
          </a:prstGeom>
          <a:solidFill>
            <a:schemeClr val="accent1">
              <a:lumMod val="20000"/>
              <a:lumOff val="80000"/>
            </a:schemeClr>
          </a:solidFill>
          <a:ln w="9525" algn="ctr">
            <a:solidFill>
              <a:srgbClr val="0099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pt-BR" b="1" dirty="0" smtClean="0">
                <a:solidFill>
                  <a:srgbClr val="000099"/>
                </a:solidFill>
              </a:rPr>
              <a:t>COMPLEJO PRODUCTIVO</a:t>
            </a:r>
            <a:endParaRPr lang="pt-BR" b="1" dirty="0">
              <a:solidFill>
                <a:srgbClr val="000099"/>
              </a:solidFill>
            </a:endParaRPr>
          </a:p>
        </p:txBody>
      </p:sp>
      <p:sp>
        <p:nvSpPr>
          <p:cNvPr id="7193" name="AutoShape 25"/>
          <p:cNvSpPr>
            <a:spLocks noChangeArrowheads="1"/>
          </p:cNvSpPr>
          <p:nvPr/>
        </p:nvSpPr>
        <p:spPr bwMode="auto">
          <a:xfrm>
            <a:off x="1285851" y="1491441"/>
            <a:ext cx="2286016" cy="1071570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 w="9525" algn="ctr">
            <a:solidFill>
              <a:srgbClr val="0099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>
              <a:lnSpc>
                <a:spcPct val="80000"/>
              </a:lnSpc>
            </a:pPr>
            <a:r>
              <a:rPr lang="pt-BR" b="1" dirty="0" smtClean="0">
                <a:solidFill>
                  <a:srgbClr val="000099"/>
                </a:solidFill>
              </a:rPr>
              <a:t>DEMOGRÁFICA</a:t>
            </a:r>
            <a:endParaRPr lang="pt-BR" b="1" dirty="0">
              <a:solidFill>
                <a:srgbClr val="000099"/>
              </a:solidFill>
            </a:endParaRPr>
          </a:p>
        </p:txBody>
      </p:sp>
      <p:sp>
        <p:nvSpPr>
          <p:cNvPr id="7194" name="AutoShape 26"/>
          <p:cNvSpPr>
            <a:spLocks noChangeArrowheads="1"/>
          </p:cNvSpPr>
          <p:nvPr/>
        </p:nvSpPr>
        <p:spPr bwMode="auto">
          <a:xfrm>
            <a:off x="1406552" y="938999"/>
            <a:ext cx="7094538" cy="554039"/>
          </a:xfrm>
          <a:prstGeom prst="roundRect">
            <a:avLst>
              <a:gd name="adj" fmla="val 40254"/>
            </a:avLst>
          </a:prstGeom>
          <a:solidFill>
            <a:schemeClr val="accent3">
              <a:lumMod val="20000"/>
              <a:lumOff val="80000"/>
            </a:schemeClr>
          </a:solidFill>
          <a:ln w="9525" algn="ctr">
            <a:solidFill>
              <a:srgbClr val="0099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pt-BR" sz="2400" b="1" dirty="0" smtClean="0"/>
              <a:t>DETERMINANTES</a:t>
            </a:r>
            <a:endParaRPr lang="pt-BR" sz="2400" b="1" dirty="0"/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6286512" y="1493038"/>
            <a:ext cx="2214578" cy="1069973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 w="9525" algn="ctr">
            <a:solidFill>
              <a:srgbClr val="0099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>
              <a:lnSpc>
                <a:spcPct val="80000"/>
              </a:lnSpc>
            </a:pPr>
            <a:r>
              <a:rPr lang="pt-BR" b="1" dirty="0" smtClean="0">
                <a:solidFill>
                  <a:srgbClr val="000099"/>
                </a:solidFill>
              </a:rPr>
              <a:t>CONDICIONES</a:t>
            </a:r>
          </a:p>
          <a:p>
            <a:pPr algn="ctr">
              <a:lnSpc>
                <a:spcPct val="80000"/>
              </a:lnSpc>
            </a:pPr>
            <a:r>
              <a:rPr lang="pt-BR" b="1" dirty="0" smtClean="0">
                <a:solidFill>
                  <a:srgbClr val="000099"/>
                </a:solidFill>
              </a:rPr>
              <a:t>DE VIDA</a:t>
            </a:r>
            <a:endParaRPr lang="pt-BR" b="1" dirty="0">
              <a:solidFill>
                <a:srgbClr val="000099"/>
              </a:solidFill>
            </a:endParaRPr>
          </a:p>
        </p:txBody>
      </p:sp>
      <p:sp>
        <p:nvSpPr>
          <p:cNvPr id="7196" name="AutoShape 28"/>
          <p:cNvSpPr>
            <a:spLocks noChangeArrowheads="1"/>
          </p:cNvSpPr>
          <p:nvPr/>
        </p:nvSpPr>
        <p:spPr bwMode="auto">
          <a:xfrm>
            <a:off x="3714744" y="1493038"/>
            <a:ext cx="2520962" cy="1069973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 w="9525" algn="ctr">
            <a:solidFill>
              <a:srgbClr val="0099FF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>
              <a:lnSpc>
                <a:spcPct val="80000"/>
              </a:lnSpc>
            </a:pPr>
            <a:r>
              <a:rPr lang="pt-BR" b="1" cap="all" dirty="0" err="1" smtClean="0">
                <a:solidFill>
                  <a:srgbClr val="000099"/>
                </a:solidFill>
              </a:rPr>
              <a:t>Socio-EconÓmicA</a:t>
            </a:r>
            <a:endParaRPr lang="pt-BR" b="1" cap="all" dirty="0">
              <a:solidFill>
                <a:srgbClr val="000099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 flipH="1">
            <a:off x="357126" y="285728"/>
            <a:ext cx="8644030" cy="606319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        </a:t>
            </a:r>
            <a:r>
              <a:rPr lang="pt-BR" sz="2400" b="1" cap="all" dirty="0" smtClean="0"/>
              <a:t>     Matriz: temáticas y dimensiones</a:t>
            </a:r>
          </a:p>
          <a:p>
            <a:endParaRPr lang="pt-BR" sz="2000" b="1" dirty="0" smtClean="0"/>
          </a:p>
          <a:p>
            <a:endParaRPr lang="pt-BR" sz="2000" b="1" dirty="0" smtClean="0"/>
          </a:p>
          <a:p>
            <a:endParaRPr lang="pt-BR" sz="2000" b="1" dirty="0" smtClean="0"/>
          </a:p>
          <a:p>
            <a:endParaRPr lang="pt-BR" sz="2000" b="1" dirty="0" smtClean="0"/>
          </a:p>
          <a:p>
            <a:endParaRPr lang="pt-BR" sz="2000" b="1" dirty="0" smtClean="0"/>
          </a:p>
          <a:p>
            <a:endParaRPr lang="pt-BR" sz="2000" b="1" dirty="0" smtClean="0"/>
          </a:p>
          <a:p>
            <a:endParaRPr lang="pt-BR" sz="2000" b="1" dirty="0" smtClean="0"/>
          </a:p>
          <a:p>
            <a:endParaRPr lang="pt-BR" sz="2000" b="1" dirty="0" smtClean="0"/>
          </a:p>
          <a:p>
            <a:endParaRPr lang="pt-BR" sz="2000" b="1" dirty="0" smtClean="0"/>
          </a:p>
          <a:p>
            <a:endParaRPr lang="pt-BR" sz="2000" b="1" dirty="0" smtClean="0"/>
          </a:p>
          <a:p>
            <a:endParaRPr lang="pt-BR" sz="2000" b="1" dirty="0" smtClean="0"/>
          </a:p>
          <a:p>
            <a:endParaRPr lang="pt-BR" sz="2000" b="1" dirty="0" smtClean="0"/>
          </a:p>
          <a:p>
            <a:endParaRPr lang="pt-BR" sz="2000" b="1" dirty="0" smtClean="0"/>
          </a:p>
          <a:p>
            <a:endParaRPr lang="pt-BR" sz="2000" b="1" dirty="0" smtClean="0"/>
          </a:p>
          <a:p>
            <a:endParaRPr lang="pt-BR" sz="2000" b="1" dirty="0" smtClean="0"/>
          </a:p>
          <a:p>
            <a:endParaRPr lang="pt-BR" sz="2000" b="1" dirty="0" smtClean="0"/>
          </a:p>
          <a:p>
            <a:endParaRPr lang="pt-BR" sz="2000" b="1" dirty="0" smtClean="0"/>
          </a:p>
          <a:p>
            <a:endParaRPr lang="pt-BR" sz="2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14313" y="500063"/>
            <a:ext cx="8643937" cy="84026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s-ES" b="1" dirty="0">
              <a:latin typeface="+mn-lt"/>
            </a:endParaRPr>
          </a:p>
          <a:p>
            <a:pPr>
              <a:defRPr/>
            </a:pPr>
            <a:r>
              <a:rPr lang="es-ES" sz="2400" b="1" dirty="0">
                <a:latin typeface="Arial Black" pitchFamily="34" charset="0"/>
              </a:rPr>
              <a:t>              </a:t>
            </a:r>
          </a:p>
          <a:p>
            <a:pPr>
              <a:defRPr/>
            </a:pPr>
            <a:endParaRPr lang="es-ES" sz="2400" b="1" dirty="0">
              <a:latin typeface="Arial Black" pitchFamily="34" charset="0"/>
            </a:endParaRPr>
          </a:p>
          <a:p>
            <a:pPr>
              <a:defRPr/>
            </a:pPr>
            <a:endParaRPr lang="es-ES" sz="2400" b="1" dirty="0">
              <a:latin typeface="Arial Black" pitchFamily="34" charset="0"/>
            </a:endParaRPr>
          </a:p>
          <a:p>
            <a:pPr>
              <a:defRPr/>
            </a:pPr>
            <a:endParaRPr lang="es-ES" sz="2400" b="1" dirty="0">
              <a:latin typeface="Arial Black" pitchFamily="34" charset="0"/>
            </a:endParaRPr>
          </a:p>
          <a:p>
            <a:pPr>
              <a:defRPr/>
            </a:pPr>
            <a:endParaRPr lang="es-ES" sz="2400" b="1" dirty="0">
              <a:latin typeface="Arial Black" pitchFamily="34" charset="0"/>
            </a:endParaRPr>
          </a:p>
          <a:p>
            <a:pPr>
              <a:defRPr/>
            </a:pPr>
            <a:endParaRPr lang="es-ES" sz="2400" b="1" dirty="0">
              <a:latin typeface="Arial Black" pitchFamily="34" charset="0"/>
            </a:endParaRPr>
          </a:p>
          <a:p>
            <a:pPr>
              <a:defRPr/>
            </a:pPr>
            <a:endParaRPr lang="es-ES" sz="2400" b="1" dirty="0">
              <a:latin typeface="Arial Black" pitchFamily="34" charset="0"/>
            </a:endParaRPr>
          </a:p>
          <a:p>
            <a:pPr>
              <a:defRPr/>
            </a:pPr>
            <a:endParaRPr lang="es-ES" sz="2400" b="1" dirty="0">
              <a:latin typeface="Arial Black" pitchFamily="34" charset="0"/>
            </a:endParaRPr>
          </a:p>
          <a:p>
            <a:pPr>
              <a:defRPr/>
            </a:pPr>
            <a:endParaRPr lang="es-ES" sz="2400" b="1" dirty="0">
              <a:latin typeface="Arial Black" pitchFamily="34" charset="0"/>
            </a:endParaRPr>
          </a:p>
          <a:p>
            <a:pPr>
              <a:defRPr/>
            </a:pPr>
            <a:endParaRPr lang="es-ES" sz="2400" b="1" dirty="0">
              <a:latin typeface="Arial Black" pitchFamily="34" charset="0"/>
            </a:endParaRPr>
          </a:p>
          <a:p>
            <a:pPr>
              <a:defRPr/>
            </a:pPr>
            <a:endParaRPr lang="es-ES" sz="2400" b="1" dirty="0">
              <a:latin typeface="Arial Black" pitchFamily="34" charset="0"/>
            </a:endParaRPr>
          </a:p>
          <a:p>
            <a:pPr>
              <a:defRPr/>
            </a:pPr>
            <a:endParaRPr lang="es-ES" sz="2400" b="1" dirty="0">
              <a:latin typeface="Arial Black" pitchFamily="34" charset="0"/>
            </a:endParaRPr>
          </a:p>
          <a:p>
            <a:pPr>
              <a:defRPr/>
            </a:pPr>
            <a:endParaRPr lang="es-ES" sz="2400" b="1" dirty="0">
              <a:latin typeface="Arial Black" pitchFamily="34" charset="0"/>
            </a:endParaRPr>
          </a:p>
          <a:p>
            <a:pPr>
              <a:defRPr/>
            </a:pPr>
            <a:endParaRPr lang="es-ES" sz="2400" b="1" dirty="0">
              <a:latin typeface="Arial Black" pitchFamily="34" charset="0"/>
            </a:endParaRPr>
          </a:p>
          <a:p>
            <a:pPr>
              <a:defRPr/>
            </a:pPr>
            <a:endParaRPr lang="es-ES" sz="2400" b="1" dirty="0">
              <a:latin typeface="Arial Black" pitchFamily="34" charset="0"/>
            </a:endParaRPr>
          </a:p>
          <a:p>
            <a:pPr>
              <a:defRPr/>
            </a:pPr>
            <a:endParaRPr lang="es-ES" sz="2400" b="1" dirty="0">
              <a:latin typeface="Arial Black" pitchFamily="34" charset="0"/>
            </a:endParaRPr>
          </a:p>
          <a:p>
            <a:pPr>
              <a:defRPr/>
            </a:pPr>
            <a:endParaRPr lang="es-ES" sz="2400" b="1" dirty="0">
              <a:latin typeface="Arial Black" pitchFamily="34" charset="0"/>
            </a:endParaRPr>
          </a:p>
          <a:p>
            <a:pPr>
              <a:defRPr/>
            </a:pPr>
            <a:endParaRPr lang="es-ES" sz="2400" b="1" dirty="0">
              <a:latin typeface="Arial Black" pitchFamily="34" charset="0"/>
            </a:endParaRPr>
          </a:p>
          <a:p>
            <a:pPr>
              <a:defRPr/>
            </a:pPr>
            <a:endParaRPr lang="es-ES" sz="2400" b="1" dirty="0">
              <a:latin typeface="Arial Black" pitchFamily="34" charset="0"/>
            </a:endParaRPr>
          </a:p>
          <a:p>
            <a:pPr>
              <a:defRPr/>
            </a:pPr>
            <a:endParaRPr lang="es-ES" sz="2400" b="1" dirty="0">
              <a:latin typeface="Arial Black" pitchFamily="34" charset="0"/>
            </a:endParaRPr>
          </a:p>
          <a:p>
            <a:pPr>
              <a:defRPr/>
            </a:pPr>
            <a:endParaRPr lang="es-ES" sz="2400" b="1" dirty="0">
              <a:latin typeface="Arial Black" pitchFamily="34" charset="0"/>
            </a:endParaRPr>
          </a:p>
          <a:p>
            <a:pPr>
              <a:defRPr/>
            </a:pPr>
            <a:endParaRPr lang="es-ES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214313" y="198364"/>
            <a:ext cx="8643937" cy="59093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endParaRPr lang="pt-BR" dirty="0" smtClean="0"/>
          </a:p>
          <a:p>
            <a:pPr>
              <a:defRPr/>
            </a:pPr>
            <a:r>
              <a:rPr lang="pt-BR" b="1" dirty="0"/>
              <a:t> </a:t>
            </a:r>
            <a:r>
              <a:rPr lang="pt-BR" b="1" dirty="0" smtClean="0"/>
              <a:t>1</a:t>
            </a:r>
            <a:r>
              <a:rPr lang="pt-BR" b="1" baseline="30000" dirty="0" smtClean="0"/>
              <a:t>a</a:t>
            </a:r>
            <a:r>
              <a:rPr lang="pt-BR" b="1" dirty="0" smtClean="0"/>
              <a:t> </a:t>
            </a:r>
            <a:r>
              <a:rPr lang="pt-BR" b="1" dirty="0"/>
              <a:t>ETAPA </a:t>
            </a:r>
            <a:r>
              <a:rPr lang="pt-BR" b="1" cap="all" dirty="0" smtClean="0"/>
              <a:t>– temáticas, instrumento , </a:t>
            </a:r>
            <a:r>
              <a:rPr lang="pt-BR" b="1" cap="all" dirty="0" err="1" smtClean="0"/>
              <a:t>Definición</a:t>
            </a:r>
            <a:r>
              <a:rPr lang="pt-BR" b="1" cap="all" dirty="0" smtClean="0"/>
              <a:t>  de </a:t>
            </a:r>
            <a:r>
              <a:rPr lang="pt-BR" b="1" cap="all" dirty="0" err="1" smtClean="0"/>
              <a:t>los</a:t>
            </a:r>
            <a:r>
              <a:rPr lang="pt-BR" b="1" cap="all" dirty="0" smtClean="0"/>
              <a:t> </a:t>
            </a:r>
            <a:r>
              <a:rPr lang="pt-BR" b="1" cap="all" dirty="0"/>
              <a:t>pesquisadores por área </a:t>
            </a:r>
            <a:r>
              <a:rPr lang="pt-BR" b="1" cap="all" dirty="0" smtClean="0"/>
              <a:t>temática (</a:t>
            </a:r>
            <a:r>
              <a:rPr lang="pt-BR" b="1" dirty="0" smtClean="0"/>
              <a:t>dos Seminários e dos </a:t>
            </a:r>
            <a:r>
              <a:rPr lang="pt-BR" b="1" dirty="0" err="1" smtClean="0"/>
              <a:t>Talleres</a:t>
            </a:r>
            <a:r>
              <a:rPr lang="pt-BR" b="1" dirty="0" smtClean="0"/>
              <a:t> </a:t>
            </a:r>
            <a:r>
              <a:rPr lang="pt-BR" b="1" dirty="0" err="1" smtClean="0"/>
              <a:t>julio</a:t>
            </a:r>
            <a:r>
              <a:rPr lang="pt-BR" b="1" dirty="0" smtClean="0"/>
              <a:t> 2011/</a:t>
            </a:r>
            <a:r>
              <a:rPr lang="pt-BR" b="1" dirty="0" err="1" smtClean="0"/>
              <a:t>junio</a:t>
            </a:r>
            <a:r>
              <a:rPr lang="pt-BR" b="1" dirty="0" smtClean="0"/>
              <a:t> 2012)</a:t>
            </a:r>
            <a:endParaRPr lang="pt-BR" dirty="0"/>
          </a:p>
          <a:p>
            <a:pPr>
              <a:defRPr/>
            </a:pPr>
            <a:r>
              <a:rPr lang="pt-BR" b="1" cap="all" dirty="0"/>
              <a:t>   </a:t>
            </a:r>
            <a:endParaRPr lang="pt-BR" b="1" cap="all" dirty="0" smtClean="0"/>
          </a:p>
          <a:p>
            <a:pPr>
              <a:defRPr/>
            </a:pPr>
            <a:endParaRPr lang="pt-BR" dirty="0"/>
          </a:p>
          <a:p>
            <a:pPr>
              <a:defRPr/>
            </a:pPr>
            <a:r>
              <a:rPr lang="pt-BR" b="1" dirty="0"/>
              <a:t>2</a:t>
            </a:r>
            <a:r>
              <a:rPr lang="pt-BR" b="1" baseline="30000" dirty="0"/>
              <a:t>a </a:t>
            </a:r>
            <a:r>
              <a:rPr lang="pt-BR" b="1" dirty="0" smtClean="0"/>
              <a:t>ETAPA-   I  TALLER:  </a:t>
            </a:r>
            <a:r>
              <a:rPr lang="pt-BR" b="1" cap="all" dirty="0" err="1" smtClean="0"/>
              <a:t>Formulación</a:t>
            </a:r>
            <a:r>
              <a:rPr lang="pt-BR" b="1" cap="all" dirty="0" smtClean="0"/>
              <a:t>  de </a:t>
            </a:r>
            <a:r>
              <a:rPr lang="pt-BR" b="1" cap="all" dirty="0" err="1" smtClean="0"/>
              <a:t>los</a:t>
            </a:r>
            <a:r>
              <a:rPr lang="pt-BR" b="1" cap="all" dirty="0" smtClean="0"/>
              <a:t> indicadores :</a:t>
            </a:r>
            <a:r>
              <a:rPr lang="pt-BR" i="1" cap="all" dirty="0" smtClean="0"/>
              <a:t> </a:t>
            </a:r>
            <a:r>
              <a:rPr lang="pt-BR" b="1" i="1" cap="all" dirty="0" err="1" smtClean="0">
                <a:solidFill>
                  <a:srgbClr val="FF0000"/>
                </a:solidFill>
              </a:rPr>
              <a:t>valided</a:t>
            </a:r>
            <a:r>
              <a:rPr lang="pt-BR" b="1" i="1" cap="all" dirty="0" smtClean="0">
                <a:solidFill>
                  <a:srgbClr val="FF0000"/>
                </a:solidFill>
              </a:rPr>
              <a:t> </a:t>
            </a:r>
            <a:r>
              <a:rPr lang="pt-BR" b="1" i="1" cap="all" dirty="0" err="1" smtClean="0">
                <a:solidFill>
                  <a:srgbClr val="FF0000"/>
                </a:solidFill>
              </a:rPr>
              <a:t>del</a:t>
            </a:r>
            <a:r>
              <a:rPr lang="pt-BR" b="1" i="1" cap="all" dirty="0" smtClean="0">
                <a:solidFill>
                  <a:srgbClr val="FF0000"/>
                </a:solidFill>
              </a:rPr>
              <a:t> </a:t>
            </a:r>
            <a:r>
              <a:rPr lang="pt-BR" b="1" i="1" cap="all" dirty="0" err="1" smtClean="0">
                <a:solidFill>
                  <a:srgbClr val="FF0000"/>
                </a:solidFill>
              </a:rPr>
              <a:t>contenido</a:t>
            </a:r>
            <a:r>
              <a:rPr lang="pt-BR" i="1" cap="all" dirty="0" smtClean="0"/>
              <a:t>, </a:t>
            </a:r>
            <a:r>
              <a:rPr lang="pt-BR" i="1" cap="all" dirty="0" err="1" smtClean="0"/>
              <a:t>REVISión</a:t>
            </a:r>
            <a:r>
              <a:rPr lang="pt-BR" i="1" cap="all" dirty="0" smtClean="0"/>
              <a:t> de </a:t>
            </a:r>
            <a:r>
              <a:rPr lang="pt-BR" i="1" cap="all" dirty="0" err="1" smtClean="0"/>
              <a:t>EXPERToS</a:t>
            </a:r>
            <a:r>
              <a:rPr lang="pt-BR" i="1" cap="all" dirty="0" smtClean="0"/>
              <a:t> </a:t>
            </a:r>
            <a:r>
              <a:rPr lang="pt-BR" b="1" cap="all" dirty="0" smtClean="0"/>
              <a:t>(</a:t>
            </a:r>
            <a:r>
              <a:rPr lang="pt-BR" b="1" dirty="0" err="1" smtClean="0"/>
              <a:t>noviembre</a:t>
            </a:r>
            <a:r>
              <a:rPr lang="pt-BR" b="1" dirty="0" smtClean="0"/>
              <a:t> </a:t>
            </a:r>
            <a:r>
              <a:rPr lang="pt-BR" b="1" cap="all" dirty="0" smtClean="0"/>
              <a:t>2012)</a:t>
            </a:r>
            <a:r>
              <a:rPr lang="pt-BR" dirty="0" smtClean="0"/>
              <a:t>                                                                           </a:t>
            </a:r>
          </a:p>
          <a:p>
            <a:pPr>
              <a:defRPr/>
            </a:pPr>
            <a:r>
              <a:rPr lang="pt-BR" dirty="0" smtClean="0"/>
              <a:t>                                                                          </a:t>
            </a:r>
          </a:p>
          <a:p>
            <a:pPr>
              <a:defRPr/>
            </a:pPr>
            <a:endParaRPr lang="pt-BR" dirty="0" smtClean="0"/>
          </a:p>
          <a:p>
            <a:pPr>
              <a:defRPr/>
            </a:pPr>
            <a:r>
              <a:rPr lang="pt-BR" dirty="0"/>
              <a:t> </a:t>
            </a:r>
            <a:r>
              <a:rPr lang="pt-BR" b="1" dirty="0" smtClean="0"/>
              <a:t>3</a:t>
            </a:r>
            <a:r>
              <a:rPr lang="pt-BR" b="1" baseline="30000" dirty="0" smtClean="0"/>
              <a:t>a</a:t>
            </a:r>
            <a:r>
              <a:rPr lang="pt-BR" b="1" dirty="0" smtClean="0"/>
              <a:t> </a:t>
            </a:r>
            <a:r>
              <a:rPr lang="pt-BR" b="1" dirty="0"/>
              <a:t>ETAPA-   </a:t>
            </a:r>
            <a:r>
              <a:rPr lang="pt-BR" b="1" dirty="0" smtClean="0"/>
              <a:t>II TALLER: RESULTADOS  DE LA COLETA EXPLORATORIA:   </a:t>
            </a:r>
            <a:r>
              <a:rPr lang="pt-BR" b="1" i="1" dirty="0" smtClean="0">
                <a:solidFill>
                  <a:srgbClr val="FF0000"/>
                </a:solidFill>
              </a:rPr>
              <a:t>VALIDED </a:t>
            </a:r>
            <a:r>
              <a:rPr lang="pt-BR" b="1" i="1" dirty="0" smtClean="0">
                <a:solidFill>
                  <a:srgbClr val="FF0000"/>
                </a:solidFill>
              </a:rPr>
              <a:t>OPERACIONAL </a:t>
            </a:r>
            <a:endParaRPr lang="pt-BR" b="1" i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pt-BR" b="1" i="1" dirty="0">
                <a:solidFill>
                  <a:schemeClr val="tx1"/>
                </a:solidFill>
              </a:rPr>
              <a:t> </a:t>
            </a:r>
            <a:r>
              <a:rPr lang="pt-BR" b="1" dirty="0" smtClean="0">
                <a:solidFill>
                  <a:schemeClr val="tx1"/>
                </a:solidFill>
              </a:rPr>
              <a:t>(maio 2013)</a:t>
            </a:r>
            <a:endParaRPr lang="pt-BR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pt-BR" i="1" dirty="0"/>
              <a:t>  </a:t>
            </a:r>
            <a:endParaRPr lang="pt-BR" i="1" dirty="0" smtClean="0"/>
          </a:p>
          <a:p>
            <a:pPr>
              <a:defRPr/>
            </a:pPr>
            <a:endParaRPr lang="pt-BR" dirty="0"/>
          </a:p>
          <a:p>
            <a:pPr>
              <a:defRPr/>
            </a:pPr>
            <a:r>
              <a:rPr lang="pt-BR" b="1" dirty="0"/>
              <a:t>4</a:t>
            </a:r>
            <a:r>
              <a:rPr lang="pt-BR" b="1" baseline="30000" dirty="0"/>
              <a:t>a</a:t>
            </a:r>
            <a:r>
              <a:rPr lang="pt-BR" b="1" dirty="0"/>
              <a:t> ETAPA</a:t>
            </a:r>
            <a:r>
              <a:rPr lang="pt-BR" i="1" dirty="0"/>
              <a:t> </a:t>
            </a:r>
            <a:r>
              <a:rPr lang="pt-BR" i="1" dirty="0" smtClean="0"/>
              <a:t>–</a:t>
            </a:r>
            <a:r>
              <a:rPr lang="pt-BR" b="1" dirty="0" smtClean="0"/>
              <a:t>COMPLEMENTOS , BANCOS DE DATOS , PROGRAMACIÓN WEB: equipo                ICICT/FIOCRUZ/ </a:t>
            </a:r>
            <a:r>
              <a:rPr lang="pt-BR" b="1" dirty="0" err="1" smtClean="0"/>
              <a:t>Coordinación</a:t>
            </a:r>
            <a:r>
              <a:rPr lang="pt-BR" b="1" dirty="0" smtClean="0"/>
              <a:t>/pesquisadores</a:t>
            </a:r>
          </a:p>
          <a:p>
            <a:pPr>
              <a:defRPr/>
            </a:pPr>
            <a:r>
              <a:rPr lang="pt-BR" i="1" dirty="0"/>
              <a:t> </a:t>
            </a:r>
            <a:r>
              <a:rPr lang="pt-BR" b="1" i="1" dirty="0" smtClean="0"/>
              <a:t> </a:t>
            </a:r>
            <a:r>
              <a:rPr lang="pt-BR" b="1" dirty="0" smtClean="0"/>
              <a:t>( junho 2013-maio 2014) </a:t>
            </a:r>
            <a:endParaRPr lang="pt-BR" b="1" i="1" dirty="0" smtClean="0"/>
          </a:p>
          <a:p>
            <a:pPr>
              <a:defRPr/>
            </a:pPr>
            <a:endParaRPr lang="pt-BR" dirty="0" smtClean="0"/>
          </a:p>
          <a:p>
            <a:pPr>
              <a:defRPr/>
            </a:pPr>
            <a:r>
              <a:rPr lang="pt-BR" i="1" dirty="0"/>
              <a:t> </a:t>
            </a:r>
            <a:r>
              <a:rPr lang="pt-BR" b="1" dirty="0"/>
              <a:t> 5</a:t>
            </a:r>
            <a:r>
              <a:rPr lang="pt-BR" b="1" baseline="30000" dirty="0"/>
              <a:t>a</a:t>
            </a:r>
            <a:r>
              <a:rPr lang="pt-BR" b="1" dirty="0"/>
              <a:t> ETAPA -</a:t>
            </a:r>
            <a:r>
              <a:rPr lang="pt-BR" b="1" dirty="0" smtClean="0"/>
              <a:t>III </a:t>
            </a:r>
            <a:r>
              <a:rPr lang="pt-BR" b="1" dirty="0"/>
              <a:t>OFICINA </a:t>
            </a:r>
            <a:r>
              <a:rPr lang="pt-BR" b="1" dirty="0" smtClean="0"/>
              <a:t>–RESULTADOS PRELIMINARES/ENVIO  a </a:t>
            </a:r>
            <a:r>
              <a:rPr lang="pt-BR" b="1" dirty="0" err="1" smtClean="0"/>
              <a:t>los</a:t>
            </a:r>
            <a:r>
              <a:rPr lang="pt-BR" b="1" dirty="0" smtClean="0"/>
              <a:t> NÚCLEOS </a:t>
            </a:r>
            <a:r>
              <a:rPr lang="pt-BR" b="1" i="1" dirty="0" smtClean="0">
                <a:solidFill>
                  <a:srgbClr val="FF0000"/>
                </a:solidFill>
              </a:rPr>
              <a:t>ANÁLIS </a:t>
            </a:r>
            <a:r>
              <a:rPr lang="pt-BR" b="1" i="1" dirty="0" smtClean="0">
                <a:solidFill>
                  <a:srgbClr val="FF0000"/>
                </a:solidFill>
              </a:rPr>
              <a:t>DE </a:t>
            </a:r>
            <a:r>
              <a:rPr lang="pt-BR" b="1" i="1" dirty="0" err="1" smtClean="0">
                <a:solidFill>
                  <a:srgbClr val="FF0000"/>
                </a:solidFill>
              </a:rPr>
              <a:t>INCONSISTeNCIAS</a:t>
            </a:r>
            <a:r>
              <a:rPr lang="pt-BR" b="1" i="1" dirty="0" smtClean="0">
                <a:solidFill>
                  <a:srgbClr val="FF0000"/>
                </a:solidFill>
              </a:rPr>
              <a:t>  </a:t>
            </a:r>
            <a:r>
              <a:rPr lang="pt-BR" b="1" dirty="0" smtClean="0">
                <a:solidFill>
                  <a:schemeClr val="tx1"/>
                </a:solidFill>
              </a:rPr>
              <a:t>(2015)</a:t>
            </a:r>
            <a:endParaRPr lang="pt-BR" b="1" i="1" dirty="0" smtClean="0">
              <a:solidFill>
                <a:srgbClr val="FF0000"/>
              </a:solidFill>
            </a:endParaRPr>
          </a:p>
          <a:p>
            <a:pPr algn="r">
              <a:defRPr/>
            </a:pPr>
            <a:r>
              <a:rPr lang="pt-BR" b="1" i="1" dirty="0" smtClean="0">
                <a:solidFill>
                  <a:srgbClr val="FF0000"/>
                </a:solidFill>
              </a:rPr>
              <a:t>                           </a:t>
            </a:r>
            <a:r>
              <a:rPr lang="pt-BR" b="1" dirty="0" smtClean="0"/>
              <a:t>FINALIZACIÓN Y RELATÓRIO ANALÍTICO  </a:t>
            </a:r>
            <a:endParaRPr lang="pt-BR" b="1" dirty="0"/>
          </a:p>
        </p:txBody>
      </p:sp>
      <p:sp>
        <p:nvSpPr>
          <p:cNvPr id="5" name="Seta para baixo 4"/>
          <p:cNvSpPr/>
          <p:nvPr/>
        </p:nvSpPr>
        <p:spPr>
          <a:xfrm>
            <a:off x="3428992" y="1107265"/>
            <a:ext cx="142876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" name="Seta para baixo 5"/>
          <p:cNvSpPr/>
          <p:nvPr/>
        </p:nvSpPr>
        <p:spPr>
          <a:xfrm>
            <a:off x="3357554" y="2173574"/>
            <a:ext cx="214314" cy="4946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Seta para baixo 6"/>
          <p:cNvSpPr/>
          <p:nvPr/>
        </p:nvSpPr>
        <p:spPr>
          <a:xfrm>
            <a:off x="3286116" y="3250405"/>
            <a:ext cx="285752" cy="50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9" name="Seta para baixo 8"/>
          <p:cNvSpPr/>
          <p:nvPr/>
        </p:nvSpPr>
        <p:spPr>
          <a:xfrm>
            <a:off x="3143241" y="4643446"/>
            <a:ext cx="642942" cy="571492"/>
          </a:xfrm>
          <a:prstGeom prst="downArrow">
            <a:avLst>
              <a:gd name="adj1" fmla="val 50000"/>
              <a:gd name="adj2" fmla="val 34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3" name="Fluxograma: Fita perfurada 12"/>
          <p:cNvSpPr/>
          <p:nvPr/>
        </p:nvSpPr>
        <p:spPr>
          <a:xfrm>
            <a:off x="4137285" y="3019207"/>
            <a:ext cx="1923546" cy="782419"/>
          </a:xfrm>
          <a:prstGeom prst="flowChartPunchedTap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b="1" dirty="0" smtClean="0">
                <a:solidFill>
                  <a:srgbClr val="FF0000"/>
                </a:solidFill>
              </a:rPr>
              <a:t>        </a:t>
            </a:r>
            <a:r>
              <a:rPr lang="es-ES_tradnl" b="1" dirty="0" smtClean="0">
                <a:solidFill>
                  <a:srgbClr val="C00000"/>
                </a:solidFill>
              </a:rPr>
              <a:t> GAP</a:t>
            </a:r>
          </a:p>
          <a:p>
            <a:r>
              <a:rPr lang="es-ES_tradnl" b="1" dirty="0" smtClean="0">
                <a:solidFill>
                  <a:srgbClr val="C00000"/>
                </a:solidFill>
              </a:rPr>
              <a:t>63               30   </a:t>
            </a:r>
            <a:endParaRPr lang="es-ES_tradnl" b="1" dirty="0">
              <a:solidFill>
                <a:srgbClr val="C00000"/>
              </a:solidFill>
            </a:endParaRPr>
          </a:p>
        </p:txBody>
      </p:sp>
      <p:sp>
        <p:nvSpPr>
          <p:cNvPr id="14" name="Fluxograma: Fita perfurada 13"/>
          <p:cNvSpPr/>
          <p:nvPr/>
        </p:nvSpPr>
        <p:spPr>
          <a:xfrm>
            <a:off x="2069321" y="5673931"/>
            <a:ext cx="2576466" cy="867485"/>
          </a:xfrm>
          <a:prstGeom prst="flowChartPunchedTap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smtClean="0">
                <a:solidFill>
                  <a:srgbClr val="C00000"/>
                </a:solidFill>
              </a:rPr>
              <a:t>66  Indicadores  </a:t>
            </a:r>
            <a:endParaRPr lang="es-ES_tradnl" sz="2000" b="1" dirty="0">
              <a:solidFill>
                <a:srgbClr val="C00000"/>
              </a:solidFill>
            </a:endParaRPr>
          </a:p>
        </p:txBody>
      </p:sp>
      <p:sp>
        <p:nvSpPr>
          <p:cNvPr id="15" name="Seta para a direita 14"/>
          <p:cNvSpPr/>
          <p:nvPr/>
        </p:nvSpPr>
        <p:spPr>
          <a:xfrm>
            <a:off x="4607169" y="3486003"/>
            <a:ext cx="550985" cy="225963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 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PP-OIAPSStemplate-FINAL-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Aspecto">
  <a:themeElements>
    <a:clrScheme name="Aspect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o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PP-OIAPSStemplate-FINAL-es.potx</Template>
  <TotalTime>8800</TotalTime>
  <Words>653</Words>
  <Application>Microsoft Macintosh PowerPoint</Application>
  <PresentationFormat>Presentación en pantalla (4:3)</PresentationFormat>
  <Paragraphs>243</Paragraphs>
  <Slides>25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25</vt:i4>
      </vt:variant>
    </vt:vector>
  </HeadingPairs>
  <TitlesOfParts>
    <vt:vector size="27" baseType="lpstr">
      <vt:lpstr>PP-OIAPSStemplate-FINAL-es</vt:lpstr>
      <vt:lpstr>Aspecto</vt:lpstr>
      <vt:lpstr>Diapositiva 1</vt:lpstr>
      <vt:lpstr>Diapositiva 2</vt:lpstr>
      <vt:lpstr>Diapositiva 3</vt:lpstr>
      <vt:lpstr>Diapositiva 4</vt:lpstr>
      <vt:lpstr>Diapositiva 5</vt:lpstr>
      <vt:lpstr>      TEMÁTICAS PRIORITÁRIAS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Vitória Canesin Lovato</dc:creator>
  <cp:lastModifiedBy>07419716P</cp:lastModifiedBy>
  <cp:revision>203</cp:revision>
  <dcterms:created xsi:type="dcterms:W3CDTF">2013-02-07T20:12:17Z</dcterms:created>
  <dcterms:modified xsi:type="dcterms:W3CDTF">2016-11-22T07:33:26Z</dcterms:modified>
</cp:coreProperties>
</file>